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9"/>
  </p:notesMasterIdLst>
  <p:handoutMasterIdLst>
    <p:handoutMasterId r:id="rId20"/>
  </p:handoutMasterIdLst>
  <p:sldIdLst>
    <p:sldId id="256" r:id="rId2"/>
    <p:sldId id="357" r:id="rId3"/>
    <p:sldId id="373" r:id="rId4"/>
    <p:sldId id="355" r:id="rId5"/>
    <p:sldId id="371" r:id="rId6"/>
    <p:sldId id="359" r:id="rId7"/>
    <p:sldId id="360" r:id="rId8"/>
    <p:sldId id="361" r:id="rId9"/>
    <p:sldId id="374" r:id="rId10"/>
    <p:sldId id="363" r:id="rId11"/>
    <p:sldId id="364" r:id="rId12"/>
    <p:sldId id="365" r:id="rId13"/>
    <p:sldId id="372" r:id="rId14"/>
    <p:sldId id="366" r:id="rId15"/>
    <p:sldId id="367" r:id="rId16"/>
    <p:sldId id="368" r:id="rId17"/>
    <p:sldId id="301" r:id="rId18"/>
  </p:sldIdLst>
  <p:sldSz cx="9144000" cy="6858000" type="screen4x3"/>
  <p:notesSz cx="6858000" cy="9144000"/>
  <p:defaultTextStyle>
    <a:defPPr>
      <a:defRPr lang="es-ES_tradnl"/>
    </a:defPPr>
    <a:lvl1pPr algn="l" rtl="0" eaLnBrk="0" fontAlgn="base" hangingPunct="0">
      <a:spcBef>
        <a:spcPct val="0"/>
      </a:spcBef>
      <a:spcAft>
        <a:spcPct val="0"/>
      </a:spcAft>
      <a:defRPr sz="1400" kern="1200">
        <a:solidFill>
          <a:schemeClr val="tx1"/>
        </a:solidFill>
        <a:latin typeface="Courier New" panose="02070309020205020404" pitchFamily="49" charset="0"/>
        <a:ea typeface="+mn-ea"/>
        <a:cs typeface="+mn-cs"/>
      </a:defRPr>
    </a:lvl1pPr>
    <a:lvl2pPr marL="457200" algn="l" rtl="0" eaLnBrk="0" fontAlgn="base" hangingPunct="0">
      <a:spcBef>
        <a:spcPct val="0"/>
      </a:spcBef>
      <a:spcAft>
        <a:spcPct val="0"/>
      </a:spcAft>
      <a:defRPr sz="1400" kern="1200">
        <a:solidFill>
          <a:schemeClr val="tx1"/>
        </a:solidFill>
        <a:latin typeface="Courier New" panose="02070309020205020404" pitchFamily="49" charset="0"/>
        <a:ea typeface="+mn-ea"/>
        <a:cs typeface="+mn-cs"/>
      </a:defRPr>
    </a:lvl2pPr>
    <a:lvl3pPr marL="914400" algn="l" rtl="0" eaLnBrk="0" fontAlgn="base" hangingPunct="0">
      <a:spcBef>
        <a:spcPct val="0"/>
      </a:spcBef>
      <a:spcAft>
        <a:spcPct val="0"/>
      </a:spcAft>
      <a:defRPr sz="1400" kern="1200">
        <a:solidFill>
          <a:schemeClr val="tx1"/>
        </a:solidFill>
        <a:latin typeface="Courier New" panose="02070309020205020404" pitchFamily="49" charset="0"/>
        <a:ea typeface="+mn-ea"/>
        <a:cs typeface="+mn-cs"/>
      </a:defRPr>
    </a:lvl3pPr>
    <a:lvl4pPr marL="1371600" algn="l" rtl="0" eaLnBrk="0" fontAlgn="base" hangingPunct="0">
      <a:spcBef>
        <a:spcPct val="0"/>
      </a:spcBef>
      <a:spcAft>
        <a:spcPct val="0"/>
      </a:spcAft>
      <a:defRPr sz="1400" kern="1200">
        <a:solidFill>
          <a:schemeClr val="tx1"/>
        </a:solidFill>
        <a:latin typeface="Courier New" panose="02070309020205020404" pitchFamily="49" charset="0"/>
        <a:ea typeface="+mn-ea"/>
        <a:cs typeface="+mn-cs"/>
      </a:defRPr>
    </a:lvl4pPr>
    <a:lvl5pPr marL="1828800" algn="l" rtl="0" eaLnBrk="0" fontAlgn="base" hangingPunct="0">
      <a:spcBef>
        <a:spcPct val="0"/>
      </a:spcBef>
      <a:spcAft>
        <a:spcPct val="0"/>
      </a:spcAft>
      <a:defRPr sz="1400" kern="1200">
        <a:solidFill>
          <a:schemeClr val="tx1"/>
        </a:solidFill>
        <a:latin typeface="Courier New" panose="02070309020205020404" pitchFamily="49" charset="0"/>
        <a:ea typeface="+mn-ea"/>
        <a:cs typeface="+mn-cs"/>
      </a:defRPr>
    </a:lvl5pPr>
    <a:lvl6pPr marL="2286000" algn="l" defTabSz="914400" rtl="0" eaLnBrk="1" latinLnBrk="0" hangingPunct="1">
      <a:defRPr sz="1400" kern="1200">
        <a:solidFill>
          <a:schemeClr val="tx1"/>
        </a:solidFill>
        <a:latin typeface="Courier New" panose="02070309020205020404" pitchFamily="49" charset="0"/>
        <a:ea typeface="+mn-ea"/>
        <a:cs typeface="+mn-cs"/>
      </a:defRPr>
    </a:lvl6pPr>
    <a:lvl7pPr marL="2743200" algn="l" defTabSz="914400" rtl="0" eaLnBrk="1" latinLnBrk="0" hangingPunct="1">
      <a:defRPr sz="1400" kern="1200">
        <a:solidFill>
          <a:schemeClr val="tx1"/>
        </a:solidFill>
        <a:latin typeface="Courier New" panose="02070309020205020404" pitchFamily="49" charset="0"/>
        <a:ea typeface="+mn-ea"/>
        <a:cs typeface="+mn-cs"/>
      </a:defRPr>
    </a:lvl7pPr>
    <a:lvl8pPr marL="3200400" algn="l" defTabSz="914400" rtl="0" eaLnBrk="1" latinLnBrk="0" hangingPunct="1">
      <a:defRPr sz="1400" kern="1200">
        <a:solidFill>
          <a:schemeClr val="tx1"/>
        </a:solidFill>
        <a:latin typeface="Courier New" panose="02070309020205020404" pitchFamily="49" charset="0"/>
        <a:ea typeface="+mn-ea"/>
        <a:cs typeface="+mn-cs"/>
      </a:defRPr>
    </a:lvl8pPr>
    <a:lvl9pPr marL="3657600" algn="l" defTabSz="914400" rtl="0" eaLnBrk="1" latinLnBrk="0" hangingPunct="1">
      <a:defRPr sz="1400" kern="1200">
        <a:solidFill>
          <a:schemeClr val="tx1"/>
        </a:solidFill>
        <a:latin typeface="Courier New" panose="02070309020205020404" pitchFamily="49"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232"/>
    <a:srgbClr val="FF0000"/>
    <a:srgbClr val="FF6600"/>
    <a:srgbClr val="0099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4660" autoAdjust="0"/>
  </p:normalViewPr>
  <p:slideViewPr>
    <p:cSldViewPr>
      <p:cViewPr varScale="1">
        <p:scale>
          <a:sx n="108" d="100"/>
          <a:sy n="108" d="100"/>
        </p:scale>
        <p:origin x="202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4" d="100"/>
        <a:sy n="84" d="100"/>
      </p:scale>
      <p:origin x="0" y="0"/>
    </p:cViewPr>
  </p:sorterViewPr>
  <p:notesViewPr>
    <p:cSldViewPr>
      <p:cViewPr varScale="1">
        <p:scale>
          <a:sx n="87" d="100"/>
          <a:sy n="87" d="100"/>
        </p:scale>
        <p:origin x="384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a:extLst>
              <a:ext uri="{FF2B5EF4-FFF2-40B4-BE49-F238E27FC236}">
                <a16:creationId xmlns:a16="http://schemas.microsoft.com/office/drawing/2014/main" id="{F527B3EB-7FBF-4AE2-AFE1-9592AA007E7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spcBef>
                <a:spcPct val="50000"/>
              </a:spcBef>
              <a:defRPr sz="1200"/>
            </a:lvl1pPr>
          </a:lstStyle>
          <a:p>
            <a:pPr>
              <a:defRPr/>
            </a:pPr>
            <a:endParaRPr lang="en-GB"/>
          </a:p>
        </p:txBody>
      </p:sp>
      <p:sp>
        <p:nvSpPr>
          <p:cNvPr id="3" name="2 Marcador de fecha">
            <a:extLst>
              <a:ext uri="{FF2B5EF4-FFF2-40B4-BE49-F238E27FC236}">
                <a16:creationId xmlns:a16="http://schemas.microsoft.com/office/drawing/2014/main" id="{FA7C9E3D-C515-42BD-A6EA-E1AE3C80026E}"/>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spcBef>
                <a:spcPct val="50000"/>
              </a:spcBef>
              <a:defRPr sz="1200"/>
            </a:lvl1pPr>
          </a:lstStyle>
          <a:p>
            <a:pPr>
              <a:defRPr/>
            </a:pPr>
            <a:fld id="{BDDF3F4B-FFC5-400A-9964-DE5D72619A7E}" type="datetimeFigureOut">
              <a:rPr lang="en-GB"/>
              <a:pPr>
                <a:defRPr/>
              </a:pPr>
              <a:t>23/07/2020</a:t>
            </a:fld>
            <a:endParaRPr lang="en-GB"/>
          </a:p>
        </p:txBody>
      </p:sp>
      <p:sp>
        <p:nvSpPr>
          <p:cNvPr id="4" name="3 Marcador de pie de página">
            <a:extLst>
              <a:ext uri="{FF2B5EF4-FFF2-40B4-BE49-F238E27FC236}">
                <a16:creationId xmlns:a16="http://schemas.microsoft.com/office/drawing/2014/main" id="{52CA1FD1-5D1D-43D5-98A7-E5DA9CC62FAA}"/>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spcBef>
                <a:spcPct val="50000"/>
              </a:spcBef>
              <a:defRPr sz="1200"/>
            </a:lvl1pPr>
          </a:lstStyle>
          <a:p>
            <a:pPr>
              <a:defRPr/>
            </a:pPr>
            <a:endParaRPr lang="en-GB"/>
          </a:p>
        </p:txBody>
      </p:sp>
      <p:sp>
        <p:nvSpPr>
          <p:cNvPr id="5" name="4 Marcador de número de diapositiva">
            <a:extLst>
              <a:ext uri="{FF2B5EF4-FFF2-40B4-BE49-F238E27FC236}">
                <a16:creationId xmlns:a16="http://schemas.microsoft.com/office/drawing/2014/main" id="{0886E353-0BC8-4536-A3AD-15E35BFCF42F}"/>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spcBef>
                <a:spcPct val="50000"/>
              </a:spcBef>
              <a:defRPr sz="1200"/>
            </a:lvl1pPr>
          </a:lstStyle>
          <a:p>
            <a:pPr>
              <a:defRPr/>
            </a:pPr>
            <a:fld id="{D13B9B5C-F3CA-43C5-9843-1A832C23D07C}" type="slidenum">
              <a:rPr lang="en-GB" altLang="es-ES"/>
              <a:pPr>
                <a:defRPr/>
              </a:pPr>
              <a:t>‹Nº›</a:t>
            </a:fld>
            <a:endParaRPr lang="en-GB" altLang="es-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CD03D17-6862-406C-AB37-12DEDC9BD9C3}"/>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spcBef>
                <a:spcPct val="0"/>
              </a:spcBef>
              <a:defRPr sz="1200">
                <a:latin typeface="Times New Roman" pitchFamily="18" charset="0"/>
              </a:defRPr>
            </a:lvl1pPr>
          </a:lstStyle>
          <a:p>
            <a:pPr>
              <a:defRPr/>
            </a:pPr>
            <a:endParaRPr lang="es-ES_tradnl" altLang="en-US"/>
          </a:p>
        </p:txBody>
      </p:sp>
      <p:sp>
        <p:nvSpPr>
          <p:cNvPr id="5123" name="Rectangle 3">
            <a:extLst>
              <a:ext uri="{FF2B5EF4-FFF2-40B4-BE49-F238E27FC236}">
                <a16:creationId xmlns:a16="http://schemas.microsoft.com/office/drawing/2014/main" id="{8B090576-7EC3-4BE3-A6B5-3AB625CDB097}"/>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spcBef>
                <a:spcPct val="0"/>
              </a:spcBef>
              <a:defRPr sz="1200">
                <a:latin typeface="Times New Roman" pitchFamily="18" charset="0"/>
              </a:defRPr>
            </a:lvl1pPr>
          </a:lstStyle>
          <a:p>
            <a:pPr>
              <a:defRPr/>
            </a:pPr>
            <a:endParaRPr lang="es-ES_tradnl" altLang="en-US"/>
          </a:p>
        </p:txBody>
      </p:sp>
      <p:sp>
        <p:nvSpPr>
          <p:cNvPr id="4100" name="Rectangle 4">
            <a:extLst>
              <a:ext uri="{FF2B5EF4-FFF2-40B4-BE49-F238E27FC236}">
                <a16:creationId xmlns:a16="http://schemas.microsoft.com/office/drawing/2014/main" id="{F054491F-B132-44A9-A826-28B9ABA820C9}"/>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982C11E7-5399-4C05-98A7-A0E38D5CC134}"/>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s-ES_tradnl" altLang="en-US" noProof="0"/>
              <a:t>Haga clic para modificar el estilo de texto del patrón</a:t>
            </a:r>
          </a:p>
          <a:p>
            <a:pPr lvl="1"/>
            <a:r>
              <a:rPr lang="es-ES_tradnl" altLang="en-US" noProof="0"/>
              <a:t>Segundo nivel</a:t>
            </a:r>
          </a:p>
          <a:p>
            <a:pPr lvl="2"/>
            <a:r>
              <a:rPr lang="es-ES_tradnl" altLang="en-US" noProof="0"/>
              <a:t>Tercer nivel</a:t>
            </a:r>
          </a:p>
          <a:p>
            <a:pPr lvl="3"/>
            <a:r>
              <a:rPr lang="es-ES_tradnl" altLang="en-US" noProof="0"/>
              <a:t>Cuarto nivel</a:t>
            </a:r>
          </a:p>
          <a:p>
            <a:pPr lvl="4"/>
            <a:r>
              <a:rPr lang="es-ES_tradnl" altLang="en-US" noProof="0"/>
              <a:t>Quinto nivel</a:t>
            </a:r>
          </a:p>
        </p:txBody>
      </p:sp>
      <p:sp>
        <p:nvSpPr>
          <p:cNvPr id="5126" name="Rectangle 6">
            <a:extLst>
              <a:ext uri="{FF2B5EF4-FFF2-40B4-BE49-F238E27FC236}">
                <a16:creationId xmlns:a16="http://schemas.microsoft.com/office/drawing/2014/main" id="{F76BE90F-56E5-4721-A702-A4FCED69F881}"/>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a:spcBef>
                <a:spcPct val="0"/>
              </a:spcBef>
              <a:defRPr sz="1200">
                <a:latin typeface="Times New Roman" pitchFamily="18" charset="0"/>
              </a:defRPr>
            </a:lvl1pPr>
          </a:lstStyle>
          <a:p>
            <a:pPr>
              <a:defRPr/>
            </a:pPr>
            <a:endParaRPr lang="es-ES_tradnl" altLang="en-US"/>
          </a:p>
        </p:txBody>
      </p:sp>
      <p:sp>
        <p:nvSpPr>
          <p:cNvPr id="5127" name="Rectangle 7">
            <a:extLst>
              <a:ext uri="{FF2B5EF4-FFF2-40B4-BE49-F238E27FC236}">
                <a16:creationId xmlns:a16="http://schemas.microsoft.com/office/drawing/2014/main" id="{6EC97B4B-91D1-4A67-938E-91398498CCBA}"/>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4EBF7F22-2FA0-46D0-99A9-8A5ABBC5A3DD}" type="slidenum">
              <a:rPr lang="es-ES_tradnl" altLang="en-US"/>
              <a:pPr>
                <a:defRPr/>
              </a:pPr>
              <a:t>‹Nº›</a:t>
            </a:fld>
            <a:endParaRPr lang="es-ES_tradnl"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F8B986C-8EAA-4097-9593-3788247F65A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fld id="{CEC2819E-F832-4C0E-8836-79C133B0FBFD}" type="slidenum">
              <a:rPr lang="es-ES_tradnl" altLang="en-US" sz="1200" smtClean="0">
                <a:latin typeface="Times New Roman" panose="02020603050405020304" pitchFamily="18" charset="0"/>
              </a:rPr>
              <a:pPr/>
              <a:t>1</a:t>
            </a:fld>
            <a:endParaRPr lang="es-ES_tradnl" altLang="en-US" sz="1200">
              <a:latin typeface="Times New Roman" panose="02020603050405020304" pitchFamily="18" charset="0"/>
            </a:endParaRPr>
          </a:p>
        </p:txBody>
      </p:sp>
      <p:sp>
        <p:nvSpPr>
          <p:cNvPr id="7171" name="Rectangle 2">
            <a:extLst>
              <a:ext uri="{FF2B5EF4-FFF2-40B4-BE49-F238E27FC236}">
                <a16:creationId xmlns:a16="http://schemas.microsoft.com/office/drawing/2014/main" id="{CFB19B46-EFC8-45BB-8C19-356B8492EAC2}"/>
              </a:ext>
            </a:extLst>
          </p:cNvPr>
          <p:cNvSpPr>
            <a:spLocks noChangeArrowheads="1" noTextEdit="1"/>
          </p:cNvSpPr>
          <p:nvPr>
            <p:ph type="sldImg"/>
          </p:nvPr>
        </p:nvSpPr>
        <p:spPr>
          <a:ln/>
        </p:spPr>
      </p:sp>
      <p:sp>
        <p:nvSpPr>
          <p:cNvPr id="7172" name="Rectangle 3">
            <a:extLst>
              <a:ext uri="{FF2B5EF4-FFF2-40B4-BE49-F238E27FC236}">
                <a16:creationId xmlns:a16="http://schemas.microsoft.com/office/drawing/2014/main" id="{0248FFE7-3C21-42DC-9679-670C6A7F3CD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Marcador de imagen de diapositiva 1">
            <a:extLst>
              <a:ext uri="{FF2B5EF4-FFF2-40B4-BE49-F238E27FC236}">
                <a16:creationId xmlns:a16="http://schemas.microsoft.com/office/drawing/2014/main" id="{8479D720-4772-4A0E-B1D2-BD927B893933}"/>
              </a:ext>
            </a:extLst>
          </p:cNvPr>
          <p:cNvSpPr>
            <a:spLocks noGrp="1" noRot="1" noChangeAspect="1" noChangeArrowheads="1" noTextEdit="1"/>
          </p:cNvSpPr>
          <p:nvPr>
            <p:ph type="sldImg"/>
          </p:nvPr>
        </p:nvSpPr>
        <p:spPr>
          <a:ln/>
        </p:spPr>
      </p:sp>
      <p:sp>
        <p:nvSpPr>
          <p:cNvPr id="25603" name="Marcador de notas 2">
            <a:extLst>
              <a:ext uri="{FF2B5EF4-FFF2-40B4-BE49-F238E27FC236}">
                <a16:creationId xmlns:a16="http://schemas.microsoft.com/office/drawing/2014/main" id="{D301B324-8AE1-4F3D-A5EC-77886F63820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ltLang="es-ES"/>
          </a:p>
        </p:txBody>
      </p:sp>
      <p:sp>
        <p:nvSpPr>
          <p:cNvPr id="25604" name="Marcador de número de diapositiva 3">
            <a:extLst>
              <a:ext uri="{FF2B5EF4-FFF2-40B4-BE49-F238E27FC236}">
                <a16:creationId xmlns:a16="http://schemas.microsoft.com/office/drawing/2014/main" id="{65C97BAF-9401-42D6-8BD6-D8B1D80445A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fld id="{F56A0C47-112B-45F9-A1E0-F0C12D67BFB3}" type="slidenum">
              <a:rPr lang="es-ES_tradnl" altLang="en-US" sz="1200" smtClean="0">
                <a:latin typeface="Times New Roman" panose="02020603050405020304" pitchFamily="18" charset="0"/>
              </a:rPr>
              <a:pPr/>
              <a:t>10</a:t>
            </a:fld>
            <a:endParaRPr lang="es-ES_tradnl" altLang="en-US" sz="1200">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Marcador de imagen de diapositiva 1">
            <a:extLst>
              <a:ext uri="{FF2B5EF4-FFF2-40B4-BE49-F238E27FC236}">
                <a16:creationId xmlns:a16="http://schemas.microsoft.com/office/drawing/2014/main" id="{F6B910A0-820C-44CF-B541-37CF596D009A}"/>
              </a:ext>
            </a:extLst>
          </p:cNvPr>
          <p:cNvSpPr>
            <a:spLocks noGrp="1" noRot="1" noChangeAspect="1" noChangeArrowheads="1" noTextEdit="1"/>
          </p:cNvSpPr>
          <p:nvPr>
            <p:ph type="sldImg"/>
          </p:nvPr>
        </p:nvSpPr>
        <p:spPr>
          <a:ln/>
        </p:spPr>
      </p:sp>
      <p:sp>
        <p:nvSpPr>
          <p:cNvPr id="27651" name="Marcador de notas 2">
            <a:extLst>
              <a:ext uri="{FF2B5EF4-FFF2-40B4-BE49-F238E27FC236}">
                <a16:creationId xmlns:a16="http://schemas.microsoft.com/office/drawing/2014/main" id="{E19574BD-A8C8-4308-B842-21199B8A337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ltLang="es-ES"/>
          </a:p>
        </p:txBody>
      </p:sp>
      <p:sp>
        <p:nvSpPr>
          <p:cNvPr id="27652" name="Marcador de número de diapositiva 3">
            <a:extLst>
              <a:ext uri="{FF2B5EF4-FFF2-40B4-BE49-F238E27FC236}">
                <a16:creationId xmlns:a16="http://schemas.microsoft.com/office/drawing/2014/main" id="{0CD6A503-3E25-4988-A2B2-C1934E8D777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fld id="{C4E18086-844A-49BE-A9BB-50177BE77B1F}" type="slidenum">
              <a:rPr lang="es-ES_tradnl" altLang="en-US" sz="1200" smtClean="0">
                <a:latin typeface="Times New Roman" panose="02020603050405020304" pitchFamily="18" charset="0"/>
              </a:rPr>
              <a:pPr/>
              <a:t>11</a:t>
            </a:fld>
            <a:endParaRPr lang="es-ES_tradnl" altLang="en-US" sz="1200">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Marcador de imagen de diapositiva 1">
            <a:extLst>
              <a:ext uri="{FF2B5EF4-FFF2-40B4-BE49-F238E27FC236}">
                <a16:creationId xmlns:a16="http://schemas.microsoft.com/office/drawing/2014/main" id="{FBE01884-8810-4724-8C2A-CB9A0EA74974}"/>
              </a:ext>
            </a:extLst>
          </p:cNvPr>
          <p:cNvSpPr>
            <a:spLocks noGrp="1" noRot="1" noChangeAspect="1" noChangeArrowheads="1" noTextEdit="1"/>
          </p:cNvSpPr>
          <p:nvPr>
            <p:ph type="sldImg"/>
          </p:nvPr>
        </p:nvSpPr>
        <p:spPr>
          <a:ln/>
        </p:spPr>
      </p:sp>
      <p:sp>
        <p:nvSpPr>
          <p:cNvPr id="29699" name="Marcador de notas 2">
            <a:extLst>
              <a:ext uri="{FF2B5EF4-FFF2-40B4-BE49-F238E27FC236}">
                <a16:creationId xmlns:a16="http://schemas.microsoft.com/office/drawing/2014/main" id="{5DCB1DA2-901F-4C19-A9F9-58CDD3CFCC8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ltLang="es-ES"/>
          </a:p>
        </p:txBody>
      </p:sp>
      <p:sp>
        <p:nvSpPr>
          <p:cNvPr id="29700" name="Marcador de número de diapositiva 3">
            <a:extLst>
              <a:ext uri="{FF2B5EF4-FFF2-40B4-BE49-F238E27FC236}">
                <a16:creationId xmlns:a16="http://schemas.microsoft.com/office/drawing/2014/main" id="{99F15E66-A78F-42ED-915B-C5818D5E293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fld id="{93DB53AF-CDC7-47D8-81C6-FBF20760D7D6}" type="slidenum">
              <a:rPr lang="es-ES_tradnl" altLang="en-US" sz="1200" smtClean="0">
                <a:latin typeface="Times New Roman" panose="02020603050405020304" pitchFamily="18" charset="0"/>
              </a:rPr>
              <a:pPr/>
              <a:t>12</a:t>
            </a:fld>
            <a:endParaRPr lang="es-ES_tradnl" altLang="en-US" sz="1200">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Marcador de imagen de diapositiva 1">
            <a:extLst>
              <a:ext uri="{FF2B5EF4-FFF2-40B4-BE49-F238E27FC236}">
                <a16:creationId xmlns:a16="http://schemas.microsoft.com/office/drawing/2014/main" id="{9D6D48D2-BDE7-42BA-B7C0-38B1A2DF54A5}"/>
              </a:ext>
            </a:extLst>
          </p:cNvPr>
          <p:cNvSpPr>
            <a:spLocks noGrp="1" noRot="1" noChangeAspect="1" noChangeArrowheads="1" noTextEdit="1"/>
          </p:cNvSpPr>
          <p:nvPr>
            <p:ph type="sldImg"/>
          </p:nvPr>
        </p:nvSpPr>
        <p:spPr>
          <a:ln/>
        </p:spPr>
      </p:sp>
      <p:sp>
        <p:nvSpPr>
          <p:cNvPr id="31747" name="Marcador de notas 2">
            <a:extLst>
              <a:ext uri="{FF2B5EF4-FFF2-40B4-BE49-F238E27FC236}">
                <a16:creationId xmlns:a16="http://schemas.microsoft.com/office/drawing/2014/main" id="{B2A4FC31-5CFE-4973-8B52-06BF9F3945B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ltLang="es-ES"/>
          </a:p>
        </p:txBody>
      </p:sp>
      <p:sp>
        <p:nvSpPr>
          <p:cNvPr id="31748" name="Marcador de número de diapositiva 3">
            <a:extLst>
              <a:ext uri="{FF2B5EF4-FFF2-40B4-BE49-F238E27FC236}">
                <a16:creationId xmlns:a16="http://schemas.microsoft.com/office/drawing/2014/main" id="{5CC2FAC1-0283-4E10-9D17-B38FCDEA1C1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fld id="{1E984B30-14E8-4A52-B0F5-F2AF25014131}" type="slidenum">
              <a:rPr lang="es-ES_tradnl" altLang="en-US" sz="1200" smtClean="0">
                <a:latin typeface="Times New Roman" panose="02020603050405020304" pitchFamily="18" charset="0"/>
              </a:rPr>
              <a:pPr/>
              <a:t>13</a:t>
            </a:fld>
            <a:endParaRPr lang="es-ES_tradnl" altLang="en-US" sz="1200">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Marcador de imagen de diapositiva 1">
            <a:extLst>
              <a:ext uri="{FF2B5EF4-FFF2-40B4-BE49-F238E27FC236}">
                <a16:creationId xmlns:a16="http://schemas.microsoft.com/office/drawing/2014/main" id="{41906340-1373-40E0-B433-0D3D2654097C}"/>
              </a:ext>
            </a:extLst>
          </p:cNvPr>
          <p:cNvSpPr>
            <a:spLocks noGrp="1" noRot="1" noChangeAspect="1" noChangeArrowheads="1" noTextEdit="1"/>
          </p:cNvSpPr>
          <p:nvPr>
            <p:ph type="sldImg"/>
          </p:nvPr>
        </p:nvSpPr>
        <p:spPr>
          <a:ln/>
        </p:spPr>
      </p:sp>
      <p:sp>
        <p:nvSpPr>
          <p:cNvPr id="33795" name="Marcador de notas 2">
            <a:extLst>
              <a:ext uri="{FF2B5EF4-FFF2-40B4-BE49-F238E27FC236}">
                <a16:creationId xmlns:a16="http://schemas.microsoft.com/office/drawing/2014/main" id="{FBDA392E-861A-40A9-A83A-7C73721B860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ltLang="es-ES"/>
          </a:p>
        </p:txBody>
      </p:sp>
      <p:sp>
        <p:nvSpPr>
          <p:cNvPr id="33796" name="Marcador de número de diapositiva 3">
            <a:extLst>
              <a:ext uri="{FF2B5EF4-FFF2-40B4-BE49-F238E27FC236}">
                <a16:creationId xmlns:a16="http://schemas.microsoft.com/office/drawing/2014/main" id="{4B492398-757C-4A81-AD99-889A9C5E306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fld id="{3A97B093-8770-46E9-916E-C163D5B03EAE}" type="slidenum">
              <a:rPr lang="es-ES_tradnl" altLang="en-US" sz="1200" smtClean="0">
                <a:latin typeface="Times New Roman" panose="02020603050405020304" pitchFamily="18" charset="0"/>
              </a:rPr>
              <a:pPr/>
              <a:t>14</a:t>
            </a:fld>
            <a:endParaRPr lang="es-ES_tradnl" altLang="en-US" sz="1200">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Marcador de imagen de diapositiva 1">
            <a:extLst>
              <a:ext uri="{FF2B5EF4-FFF2-40B4-BE49-F238E27FC236}">
                <a16:creationId xmlns:a16="http://schemas.microsoft.com/office/drawing/2014/main" id="{37785362-8B42-437C-B5AA-BCBA11C816D4}"/>
              </a:ext>
            </a:extLst>
          </p:cNvPr>
          <p:cNvSpPr>
            <a:spLocks noGrp="1" noRot="1" noChangeAspect="1" noChangeArrowheads="1" noTextEdit="1"/>
          </p:cNvSpPr>
          <p:nvPr>
            <p:ph type="sldImg"/>
          </p:nvPr>
        </p:nvSpPr>
        <p:spPr>
          <a:ln/>
        </p:spPr>
      </p:sp>
      <p:sp>
        <p:nvSpPr>
          <p:cNvPr id="35843" name="Marcador de notas 2">
            <a:extLst>
              <a:ext uri="{FF2B5EF4-FFF2-40B4-BE49-F238E27FC236}">
                <a16:creationId xmlns:a16="http://schemas.microsoft.com/office/drawing/2014/main" id="{75B1203E-E778-4862-A9B6-B00B0038FD7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ltLang="es-ES"/>
          </a:p>
        </p:txBody>
      </p:sp>
      <p:sp>
        <p:nvSpPr>
          <p:cNvPr id="35844" name="Marcador de número de diapositiva 3">
            <a:extLst>
              <a:ext uri="{FF2B5EF4-FFF2-40B4-BE49-F238E27FC236}">
                <a16:creationId xmlns:a16="http://schemas.microsoft.com/office/drawing/2014/main" id="{CEB5B398-4A4A-47C3-A392-5A693185B6E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fld id="{675A1510-17CB-4598-A0C0-F6C01FAA19BF}" type="slidenum">
              <a:rPr lang="es-ES_tradnl" altLang="en-US" sz="1200" smtClean="0">
                <a:latin typeface="Times New Roman" panose="02020603050405020304" pitchFamily="18" charset="0"/>
              </a:rPr>
              <a:pPr/>
              <a:t>15</a:t>
            </a:fld>
            <a:endParaRPr lang="es-ES_tradnl" altLang="en-US" sz="1200">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Marcador de imagen de diapositiva 1">
            <a:extLst>
              <a:ext uri="{FF2B5EF4-FFF2-40B4-BE49-F238E27FC236}">
                <a16:creationId xmlns:a16="http://schemas.microsoft.com/office/drawing/2014/main" id="{500A774E-9107-4AAC-BD41-2614275E9845}"/>
              </a:ext>
            </a:extLst>
          </p:cNvPr>
          <p:cNvSpPr>
            <a:spLocks noGrp="1" noRot="1" noChangeAspect="1" noChangeArrowheads="1" noTextEdit="1"/>
          </p:cNvSpPr>
          <p:nvPr>
            <p:ph type="sldImg"/>
          </p:nvPr>
        </p:nvSpPr>
        <p:spPr>
          <a:ln/>
        </p:spPr>
      </p:sp>
      <p:sp>
        <p:nvSpPr>
          <p:cNvPr id="37891" name="Marcador de notas 2">
            <a:extLst>
              <a:ext uri="{FF2B5EF4-FFF2-40B4-BE49-F238E27FC236}">
                <a16:creationId xmlns:a16="http://schemas.microsoft.com/office/drawing/2014/main" id="{DD7B7882-6D85-4A41-A64D-383A5303E10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ltLang="es-ES"/>
          </a:p>
        </p:txBody>
      </p:sp>
      <p:sp>
        <p:nvSpPr>
          <p:cNvPr id="37892" name="Marcador de número de diapositiva 3">
            <a:extLst>
              <a:ext uri="{FF2B5EF4-FFF2-40B4-BE49-F238E27FC236}">
                <a16:creationId xmlns:a16="http://schemas.microsoft.com/office/drawing/2014/main" id="{28EA6ADA-A82D-4A46-B6D0-3C7CEED9FBB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fld id="{390A2CA6-B22A-43F2-BE3F-2FE609C01D2B}" type="slidenum">
              <a:rPr lang="es-ES_tradnl" altLang="en-US" sz="1200" smtClean="0">
                <a:latin typeface="Times New Roman" panose="02020603050405020304" pitchFamily="18" charset="0"/>
              </a:rPr>
              <a:pPr/>
              <a:t>16</a:t>
            </a:fld>
            <a:endParaRPr lang="es-ES_tradnl" altLang="en-US" sz="1200">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1DCA465B-6180-439E-BE7D-CC496EC7B8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fld id="{1D9CFF9B-8875-470F-A171-FD8617DB91FD}" type="slidenum">
              <a:rPr lang="es-ES_tradnl" altLang="en-US" sz="1200" smtClean="0">
                <a:latin typeface="Times New Roman" panose="02020603050405020304" pitchFamily="18" charset="0"/>
              </a:rPr>
              <a:pPr/>
              <a:t>17</a:t>
            </a:fld>
            <a:endParaRPr lang="es-ES_tradnl" altLang="en-US" sz="1200">
              <a:latin typeface="Times New Roman" panose="02020603050405020304" pitchFamily="18" charset="0"/>
            </a:endParaRPr>
          </a:p>
        </p:txBody>
      </p:sp>
      <p:sp>
        <p:nvSpPr>
          <p:cNvPr id="39939" name="Rectangle 2">
            <a:extLst>
              <a:ext uri="{FF2B5EF4-FFF2-40B4-BE49-F238E27FC236}">
                <a16:creationId xmlns:a16="http://schemas.microsoft.com/office/drawing/2014/main" id="{A357774F-61C7-4192-9D7D-1CA5C7C454C7}"/>
              </a:ext>
            </a:extLst>
          </p:cNvPr>
          <p:cNvSpPr>
            <a:spLocks noChangeArrowheads="1" noTextEdit="1"/>
          </p:cNvSpPr>
          <p:nvPr>
            <p:ph type="sldImg"/>
          </p:nvPr>
        </p:nvSpPr>
        <p:spPr>
          <a:ln/>
        </p:spPr>
      </p:sp>
      <p:sp>
        <p:nvSpPr>
          <p:cNvPr id="39940" name="Rectangle 3">
            <a:extLst>
              <a:ext uri="{FF2B5EF4-FFF2-40B4-BE49-F238E27FC236}">
                <a16:creationId xmlns:a16="http://schemas.microsoft.com/office/drawing/2014/main" id="{875BA2F6-3E3B-4DA4-A596-158F85530EF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A09CA56F-D7B9-42A3-AE9B-80820561145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fld id="{42C47982-59E2-49E6-B29B-C3ADA0770B48}" type="slidenum">
              <a:rPr lang="es-ES_tradnl" altLang="en-US" sz="1200" smtClean="0">
                <a:latin typeface="Times New Roman" panose="02020603050405020304" pitchFamily="18" charset="0"/>
              </a:rPr>
              <a:pPr/>
              <a:t>2</a:t>
            </a:fld>
            <a:endParaRPr lang="es-ES_tradnl" altLang="en-US" sz="1200">
              <a:latin typeface="Times New Roman" panose="02020603050405020304" pitchFamily="18" charset="0"/>
            </a:endParaRPr>
          </a:p>
        </p:txBody>
      </p:sp>
      <p:sp>
        <p:nvSpPr>
          <p:cNvPr id="9219" name="Rectangle 2">
            <a:extLst>
              <a:ext uri="{FF2B5EF4-FFF2-40B4-BE49-F238E27FC236}">
                <a16:creationId xmlns:a16="http://schemas.microsoft.com/office/drawing/2014/main" id="{554AF047-B01C-4D68-A641-64A5B0C5DA27}"/>
              </a:ext>
            </a:extLst>
          </p:cNvPr>
          <p:cNvSpPr>
            <a:spLocks noChangeArrowheads="1" noTextEdit="1"/>
          </p:cNvSpPr>
          <p:nvPr>
            <p:ph type="sldImg"/>
          </p:nvPr>
        </p:nvSpPr>
        <p:spPr>
          <a:ln/>
        </p:spPr>
      </p:sp>
      <p:sp>
        <p:nvSpPr>
          <p:cNvPr id="9220" name="Rectangle 3">
            <a:extLst>
              <a:ext uri="{FF2B5EF4-FFF2-40B4-BE49-F238E27FC236}">
                <a16:creationId xmlns:a16="http://schemas.microsoft.com/office/drawing/2014/main" id="{7DE7DEF8-0F53-40AD-A14F-96ECC3483F7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Marcador de imagen de diapositiva 1">
            <a:extLst>
              <a:ext uri="{FF2B5EF4-FFF2-40B4-BE49-F238E27FC236}">
                <a16:creationId xmlns:a16="http://schemas.microsoft.com/office/drawing/2014/main" id="{B05E39AC-DD11-4896-8D0D-3BD48DD1C8BC}"/>
              </a:ext>
            </a:extLst>
          </p:cNvPr>
          <p:cNvSpPr>
            <a:spLocks noGrp="1" noRot="1" noChangeAspect="1" noChangeArrowheads="1" noTextEdit="1"/>
          </p:cNvSpPr>
          <p:nvPr>
            <p:ph type="sldImg"/>
          </p:nvPr>
        </p:nvSpPr>
        <p:spPr>
          <a:ln/>
        </p:spPr>
      </p:sp>
      <p:sp>
        <p:nvSpPr>
          <p:cNvPr id="11267" name="Marcador de notas 2">
            <a:extLst>
              <a:ext uri="{FF2B5EF4-FFF2-40B4-BE49-F238E27FC236}">
                <a16:creationId xmlns:a16="http://schemas.microsoft.com/office/drawing/2014/main" id="{12A1AD37-3959-4B2A-8C0D-350173F7180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ltLang="es-ES"/>
          </a:p>
        </p:txBody>
      </p:sp>
      <p:sp>
        <p:nvSpPr>
          <p:cNvPr id="11268" name="Marcador de número de diapositiva 3">
            <a:extLst>
              <a:ext uri="{FF2B5EF4-FFF2-40B4-BE49-F238E27FC236}">
                <a16:creationId xmlns:a16="http://schemas.microsoft.com/office/drawing/2014/main" id="{D3DD5F4B-ACCE-4AD2-A876-8321AD47078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fld id="{F9C612D5-90D0-4540-98A8-D565D3275CC2}" type="slidenum">
              <a:rPr lang="es-ES_tradnl" altLang="en-US" sz="1200" smtClean="0">
                <a:latin typeface="Times New Roman" panose="02020603050405020304" pitchFamily="18" charset="0"/>
              </a:rPr>
              <a:pPr/>
              <a:t>3</a:t>
            </a:fld>
            <a:endParaRPr lang="es-ES_tradnl" altLang="en-US" sz="120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a:extLst>
              <a:ext uri="{FF2B5EF4-FFF2-40B4-BE49-F238E27FC236}">
                <a16:creationId xmlns:a16="http://schemas.microsoft.com/office/drawing/2014/main" id="{BA54CE58-718B-4816-B825-667EC3769161}"/>
              </a:ext>
            </a:extLst>
          </p:cNvPr>
          <p:cNvSpPr>
            <a:spLocks noGrp="1" noRot="1" noChangeAspect="1" noChangeArrowheads="1" noTextEdit="1"/>
          </p:cNvSpPr>
          <p:nvPr>
            <p:ph type="sldImg"/>
          </p:nvPr>
        </p:nvSpPr>
        <p:spPr>
          <a:ln/>
        </p:spPr>
      </p:sp>
      <p:sp>
        <p:nvSpPr>
          <p:cNvPr id="13315" name="Marcador de notas 2">
            <a:extLst>
              <a:ext uri="{FF2B5EF4-FFF2-40B4-BE49-F238E27FC236}">
                <a16:creationId xmlns:a16="http://schemas.microsoft.com/office/drawing/2014/main" id="{8F16B4B7-3D54-4BE8-96E1-3D8AE66F0C7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ltLang="es-ES"/>
          </a:p>
        </p:txBody>
      </p:sp>
      <p:sp>
        <p:nvSpPr>
          <p:cNvPr id="13316" name="Marcador de número de diapositiva 3">
            <a:extLst>
              <a:ext uri="{FF2B5EF4-FFF2-40B4-BE49-F238E27FC236}">
                <a16:creationId xmlns:a16="http://schemas.microsoft.com/office/drawing/2014/main" id="{8B26A10F-5009-43AB-9071-A9BCDB31EB6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fld id="{19EBAE40-6EF7-4606-BE49-215FC19FB870}" type="slidenum">
              <a:rPr lang="es-ES_tradnl" altLang="en-US" sz="1200" smtClean="0">
                <a:latin typeface="Times New Roman" panose="02020603050405020304" pitchFamily="18" charset="0"/>
              </a:rPr>
              <a:pPr/>
              <a:t>4</a:t>
            </a:fld>
            <a:endParaRPr lang="es-ES_tradnl" altLang="en-US" sz="120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Marcador de imagen de diapositiva 1">
            <a:extLst>
              <a:ext uri="{FF2B5EF4-FFF2-40B4-BE49-F238E27FC236}">
                <a16:creationId xmlns:a16="http://schemas.microsoft.com/office/drawing/2014/main" id="{34DCA543-8E29-4ECC-BCF0-0B22C97B01A6}"/>
              </a:ext>
            </a:extLst>
          </p:cNvPr>
          <p:cNvSpPr>
            <a:spLocks noGrp="1" noRot="1" noChangeAspect="1" noChangeArrowheads="1" noTextEdit="1"/>
          </p:cNvSpPr>
          <p:nvPr>
            <p:ph type="sldImg"/>
          </p:nvPr>
        </p:nvSpPr>
        <p:spPr>
          <a:ln/>
        </p:spPr>
      </p:sp>
      <p:sp>
        <p:nvSpPr>
          <p:cNvPr id="15363" name="Marcador de notas 2">
            <a:extLst>
              <a:ext uri="{FF2B5EF4-FFF2-40B4-BE49-F238E27FC236}">
                <a16:creationId xmlns:a16="http://schemas.microsoft.com/office/drawing/2014/main" id="{ACB268D3-EF15-409C-802E-B5FBBF68451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ltLang="es-ES"/>
          </a:p>
        </p:txBody>
      </p:sp>
      <p:sp>
        <p:nvSpPr>
          <p:cNvPr id="15364" name="Marcador de número de diapositiva 3">
            <a:extLst>
              <a:ext uri="{FF2B5EF4-FFF2-40B4-BE49-F238E27FC236}">
                <a16:creationId xmlns:a16="http://schemas.microsoft.com/office/drawing/2014/main" id="{ABC58A6D-A541-439B-8326-0C91AC1588C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fld id="{A10ACA42-8551-4FEC-9EFA-53E57257F263}" type="slidenum">
              <a:rPr lang="es-ES_tradnl" altLang="en-US" sz="1200" smtClean="0">
                <a:latin typeface="Times New Roman" panose="02020603050405020304" pitchFamily="18" charset="0"/>
              </a:rPr>
              <a:pPr/>
              <a:t>5</a:t>
            </a:fld>
            <a:endParaRPr lang="es-ES_tradnl" altLang="en-US" sz="1200">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Marcador de imagen de diapositiva 1">
            <a:extLst>
              <a:ext uri="{FF2B5EF4-FFF2-40B4-BE49-F238E27FC236}">
                <a16:creationId xmlns:a16="http://schemas.microsoft.com/office/drawing/2014/main" id="{A5AA2E6B-D2BD-40D4-A263-0107A1DEAB15}"/>
              </a:ext>
            </a:extLst>
          </p:cNvPr>
          <p:cNvSpPr>
            <a:spLocks noGrp="1" noRot="1" noChangeAspect="1" noChangeArrowheads="1" noTextEdit="1"/>
          </p:cNvSpPr>
          <p:nvPr>
            <p:ph type="sldImg"/>
          </p:nvPr>
        </p:nvSpPr>
        <p:spPr>
          <a:ln/>
        </p:spPr>
      </p:sp>
      <p:sp>
        <p:nvSpPr>
          <p:cNvPr id="17411" name="Marcador de notas 2">
            <a:extLst>
              <a:ext uri="{FF2B5EF4-FFF2-40B4-BE49-F238E27FC236}">
                <a16:creationId xmlns:a16="http://schemas.microsoft.com/office/drawing/2014/main" id="{8544A58C-EDEC-4B15-BF05-44F183FFC82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ltLang="es-ES"/>
          </a:p>
        </p:txBody>
      </p:sp>
      <p:sp>
        <p:nvSpPr>
          <p:cNvPr id="17412" name="Marcador de número de diapositiva 3">
            <a:extLst>
              <a:ext uri="{FF2B5EF4-FFF2-40B4-BE49-F238E27FC236}">
                <a16:creationId xmlns:a16="http://schemas.microsoft.com/office/drawing/2014/main" id="{CDC5E9DB-B23D-4C07-8E7C-D3321ACE955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fld id="{90625948-303B-44E9-B1F6-6E1810ADB53E}" type="slidenum">
              <a:rPr lang="es-ES_tradnl" altLang="en-US" sz="1200" smtClean="0">
                <a:latin typeface="Times New Roman" panose="02020603050405020304" pitchFamily="18" charset="0"/>
              </a:rPr>
              <a:pPr/>
              <a:t>6</a:t>
            </a:fld>
            <a:endParaRPr lang="es-ES_tradnl" altLang="en-US" sz="1200">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Marcador de imagen de diapositiva 1">
            <a:extLst>
              <a:ext uri="{FF2B5EF4-FFF2-40B4-BE49-F238E27FC236}">
                <a16:creationId xmlns:a16="http://schemas.microsoft.com/office/drawing/2014/main" id="{230BEF3B-55AD-4C05-A04B-053F878EB989}"/>
              </a:ext>
            </a:extLst>
          </p:cNvPr>
          <p:cNvSpPr>
            <a:spLocks noGrp="1" noRot="1" noChangeAspect="1" noChangeArrowheads="1" noTextEdit="1"/>
          </p:cNvSpPr>
          <p:nvPr>
            <p:ph type="sldImg"/>
          </p:nvPr>
        </p:nvSpPr>
        <p:spPr>
          <a:ln/>
        </p:spPr>
      </p:sp>
      <p:sp>
        <p:nvSpPr>
          <p:cNvPr id="19459" name="Marcador de notas 2">
            <a:extLst>
              <a:ext uri="{FF2B5EF4-FFF2-40B4-BE49-F238E27FC236}">
                <a16:creationId xmlns:a16="http://schemas.microsoft.com/office/drawing/2014/main" id="{859FDBB1-7D32-4CFE-8B40-A680624C0FF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ltLang="es-ES"/>
          </a:p>
        </p:txBody>
      </p:sp>
      <p:sp>
        <p:nvSpPr>
          <p:cNvPr id="19460" name="Marcador de número de diapositiva 3">
            <a:extLst>
              <a:ext uri="{FF2B5EF4-FFF2-40B4-BE49-F238E27FC236}">
                <a16:creationId xmlns:a16="http://schemas.microsoft.com/office/drawing/2014/main" id="{9A8780C2-7DE5-4591-B952-2ECD9C336F7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fld id="{8568E131-E6E8-43E9-AA85-C0FBD12AE1DB}" type="slidenum">
              <a:rPr lang="es-ES_tradnl" altLang="en-US" sz="1200" smtClean="0">
                <a:latin typeface="Times New Roman" panose="02020603050405020304" pitchFamily="18" charset="0"/>
              </a:rPr>
              <a:pPr/>
              <a:t>7</a:t>
            </a:fld>
            <a:endParaRPr lang="es-ES_tradnl" altLang="en-US" sz="1200">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Marcador de imagen de diapositiva 1">
            <a:extLst>
              <a:ext uri="{FF2B5EF4-FFF2-40B4-BE49-F238E27FC236}">
                <a16:creationId xmlns:a16="http://schemas.microsoft.com/office/drawing/2014/main" id="{87C4EA3D-392D-4F61-8686-EB5BB9B6DE05}"/>
              </a:ext>
            </a:extLst>
          </p:cNvPr>
          <p:cNvSpPr>
            <a:spLocks noGrp="1" noRot="1" noChangeAspect="1" noChangeArrowheads="1" noTextEdit="1"/>
          </p:cNvSpPr>
          <p:nvPr>
            <p:ph type="sldImg"/>
          </p:nvPr>
        </p:nvSpPr>
        <p:spPr>
          <a:ln/>
        </p:spPr>
      </p:sp>
      <p:sp>
        <p:nvSpPr>
          <p:cNvPr id="21507" name="Marcador de notas 2">
            <a:extLst>
              <a:ext uri="{FF2B5EF4-FFF2-40B4-BE49-F238E27FC236}">
                <a16:creationId xmlns:a16="http://schemas.microsoft.com/office/drawing/2014/main" id="{3CF81C31-3652-4D7D-A2B1-80EDC4C1A44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ltLang="es-ES"/>
          </a:p>
        </p:txBody>
      </p:sp>
      <p:sp>
        <p:nvSpPr>
          <p:cNvPr id="21508" name="Marcador de número de diapositiva 3">
            <a:extLst>
              <a:ext uri="{FF2B5EF4-FFF2-40B4-BE49-F238E27FC236}">
                <a16:creationId xmlns:a16="http://schemas.microsoft.com/office/drawing/2014/main" id="{6F725C91-DF48-468F-B683-0E834FFA6E9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fld id="{2D50C4CE-2E96-48DF-8C4A-1960138AEB59}" type="slidenum">
              <a:rPr lang="es-ES_tradnl" altLang="en-US" sz="1200" smtClean="0">
                <a:latin typeface="Times New Roman" panose="02020603050405020304" pitchFamily="18" charset="0"/>
              </a:rPr>
              <a:pPr/>
              <a:t>8</a:t>
            </a:fld>
            <a:endParaRPr lang="es-ES_tradnl" altLang="en-US" sz="1200">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imagen de diapositiva 1">
            <a:extLst>
              <a:ext uri="{FF2B5EF4-FFF2-40B4-BE49-F238E27FC236}">
                <a16:creationId xmlns:a16="http://schemas.microsoft.com/office/drawing/2014/main" id="{76B39C10-0B62-4549-BB3C-4806765BC67B}"/>
              </a:ext>
            </a:extLst>
          </p:cNvPr>
          <p:cNvSpPr>
            <a:spLocks noGrp="1" noRot="1" noChangeAspect="1" noChangeArrowheads="1" noTextEdit="1"/>
          </p:cNvSpPr>
          <p:nvPr>
            <p:ph type="sldImg"/>
          </p:nvPr>
        </p:nvSpPr>
        <p:spPr>
          <a:ln/>
        </p:spPr>
      </p:sp>
      <p:sp>
        <p:nvSpPr>
          <p:cNvPr id="23555" name="Marcador de notas 2">
            <a:extLst>
              <a:ext uri="{FF2B5EF4-FFF2-40B4-BE49-F238E27FC236}">
                <a16:creationId xmlns:a16="http://schemas.microsoft.com/office/drawing/2014/main" id="{9FE650D3-D309-4B92-BF92-759EDAECC72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ltLang="es-ES"/>
          </a:p>
        </p:txBody>
      </p:sp>
      <p:sp>
        <p:nvSpPr>
          <p:cNvPr id="23556" name="Marcador de número de diapositiva 3">
            <a:extLst>
              <a:ext uri="{FF2B5EF4-FFF2-40B4-BE49-F238E27FC236}">
                <a16:creationId xmlns:a16="http://schemas.microsoft.com/office/drawing/2014/main" id="{A17FB008-B57D-4C75-A337-881BAC87E35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fld id="{E9F907DD-2533-4F23-88D8-E5CFD298CFF3}" type="slidenum">
              <a:rPr lang="es-ES_tradnl" altLang="en-US" sz="1200" smtClean="0">
                <a:latin typeface="Times New Roman" panose="02020603050405020304" pitchFamily="18" charset="0"/>
              </a:rPr>
              <a:pPr/>
              <a:t>9</a:t>
            </a:fld>
            <a:endParaRPr lang="es-ES_tradnl" altLang="en-US" sz="120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n-GB"/>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n-GB"/>
          </a:p>
        </p:txBody>
      </p:sp>
      <p:sp>
        <p:nvSpPr>
          <p:cNvPr id="4" name="Rectangle 5">
            <a:extLst>
              <a:ext uri="{FF2B5EF4-FFF2-40B4-BE49-F238E27FC236}">
                <a16:creationId xmlns:a16="http://schemas.microsoft.com/office/drawing/2014/main" id="{EADD2F4D-E1A5-4B4D-83EE-913D3B8744EF}"/>
              </a:ext>
            </a:extLst>
          </p:cNvPr>
          <p:cNvSpPr>
            <a:spLocks noGrp="1" noChangeArrowheads="1"/>
          </p:cNvSpPr>
          <p:nvPr>
            <p:ph type="ftr" sz="quarter" idx="10"/>
          </p:nvPr>
        </p:nvSpPr>
        <p:spPr>
          <a:xfrm>
            <a:off x="684213" y="6597650"/>
            <a:ext cx="7772400" cy="260350"/>
          </a:xfrm>
        </p:spPr>
        <p:txBody>
          <a:bodyPr/>
          <a:lstStyle>
            <a:lvl1pPr>
              <a:defRPr/>
            </a:lvl1pPr>
          </a:lstStyle>
          <a:p>
            <a:pPr>
              <a:defRPr/>
            </a:pPr>
            <a:r>
              <a:rPr lang="es-ES_tradnl" altLang="en-US"/>
              <a:t>Amiga </a:t>
            </a:r>
            <a:r>
              <a:rPr lang="es-ES_tradnl" altLang="en-US" err="1"/>
              <a:t>JuggleR</a:t>
            </a:r>
            <a:r>
              <a:rPr lang="es-ES_tradnl" altLang="en-US"/>
              <a:t>. </a:t>
            </a:r>
            <a:r>
              <a:rPr lang="es-ES_tradnl" altLang="en-US">
                <a:solidFill>
                  <a:schemeClr val="bg1"/>
                </a:solidFill>
              </a:rPr>
              <a:t>OpenGL con R – </a:t>
            </a:r>
            <a:r>
              <a:rPr lang="es-ES_tradnl" altLang="en-US">
                <a:solidFill>
                  <a:schemeClr val="bg1"/>
                </a:solidFill>
                <a:latin typeface="Consolas" panose="020B0609020204030204" pitchFamily="49" charset="0"/>
              </a:rPr>
              <a:t>elmomentodecisivo.com</a:t>
            </a:r>
            <a:r>
              <a:rPr lang="es-ES_tradnl" altLang="en-US">
                <a:solidFill>
                  <a:schemeClr val="bg1"/>
                </a:solidFill>
              </a:rPr>
              <a:t> – Madrid, octubre 2018</a:t>
            </a:r>
          </a:p>
        </p:txBody>
      </p:sp>
    </p:spTree>
    <p:extLst>
      <p:ext uri="{BB962C8B-B14F-4D97-AF65-F5344CB8AC3E}">
        <p14:creationId xmlns:p14="http://schemas.microsoft.com/office/powerpoint/2010/main" val="3533301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GB"/>
          </a:p>
        </p:txBody>
      </p:sp>
      <p:sp>
        <p:nvSpPr>
          <p:cNvPr id="3" name="Rectangle 5">
            <a:extLst>
              <a:ext uri="{FF2B5EF4-FFF2-40B4-BE49-F238E27FC236}">
                <a16:creationId xmlns:a16="http://schemas.microsoft.com/office/drawing/2014/main" id="{029D5F79-734F-466E-9555-210E7B0AB022}"/>
              </a:ext>
            </a:extLst>
          </p:cNvPr>
          <p:cNvSpPr>
            <a:spLocks noGrp="1" noChangeArrowheads="1"/>
          </p:cNvSpPr>
          <p:nvPr>
            <p:ph type="ftr" sz="quarter" idx="10"/>
          </p:nvPr>
        </p:nvSpPr>
        <p:spPr>
          <a:xfrm>
            <a:off x="684213" y="6597650"/>
            <a:ext cx="7920037" cy="260350"/>
          </a:xfrm>
        </p:spPr>
        <p:txBody>
          <a:bodyPr/>
          <a:lstStyle>
            <a:lvl1pPr>
              <a:defRPr/>
            </a:lvl1pPr>
          </a:lstStyle>
          <a:p>
            <a:pPr>
              <a:defRPr/>
            </a:pPr>
            <a:r>
              <a:rPr lang="es-ES_tradnl" altLang="en-US"/>
              <a:t>Amiga </a:t>
            </a:r>
            <a:r>
              <a:rPr lang="es-ES_tradnl" altLang="en-US" err="1"/>
              <a:t>JuggleR</a:t>
            </a:r>
            <a:r>
              <a:rPr lang="es-ES_tradnl" altLang="en-US"/>
              <a:t>. </a:t>
            </a:r>
            <a:r>
              <a:rPr lang="es-ES_tradnl" altLang="en-US">
                <a:solidFill>
                  <a:schemeClr val="bg1"/>
                </a:solidFill>
              </a:rPr>
              <a:t>OpenGL con R – </a:t>
            </a:r>
            <a:r>
              <a:rPr lang="es-ES_tradnl" altLang="en-US">
                <a:solidFill>
                  <a:schemeClr val="bg1"/>
                </a:solidFill>
                <a:latin typeface="Consolas" panose="020B0609020204030204" pitchFamily="49" charset="0"/>
              </a:rPr>
              <a:t>elmomentodecisivo.com</a:t>
            </a:r>
            <a:r>
              <a:rPr lang="es-ES_tradnl" altLang="en-US">
                <a:solidFill>
                  <a:schemeClr val="bg1"/>
                </a:solidFill>
              </a:rPr>
              <a:t> – Madrid, octubre 2018</a:t>
            </a:r>
          </a:p>
        </p:txBody>
      </p:sp>
    </p:spTree>
    <p:extLst>
      <p:ext uri="{BB962C8B-B14F-4D97-AF65-F5344CB8AC3E}">
        <p14:creationId xmlns:p14="http://schemas.microsoft.com/office/powerpoint/2010/main" val="23019359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3">
            <a:extLst>
              <a:ext uri="{FF2B5EF4-FFF2-40B4-BE49-F238E27FC236}">
                <a16:creationId xmlns:a16="http://schemas.microsoft.com/office/drawing/2014/main" id="{93836A81-3DEF-4FC9-A03B-388CDCC1B979}"/>
              </a:ext>
            </a:extLst>
          </p:cNvPr>
          <p:cNvSpPr>
            <a:spLocks noChangeArrowheads="1"/>
          </p:cNvSpPr>
          <p:nvPr userDrawn="1"/>
        </p:nvSpPr>
        <p:spPr bwMode="auto">
          <a:xfrm>
            <a:off x="0" y="6559550"/>
            <a:ext cx="9144000" cy="304800"/>
          </a:xfrm>
          <a:prstGeom prst="rect">
            <a:avLst/>
          </a:prstGeom>
          <a:solidFill>
            <a:schemeClr val="tx1"/>
          </a:solidFill>
          <a:ln>
            <a:noFill/>
          </a:ln>
          <a:effectLst/>
        </p:spPr>
        <p:txBody>
          <a:bodyPr anchor="ctr">
            <a:spAutoFit/>
          </a:bodyPr>
          <a:lstStyle>
            <a:lvl1pPr>
              <a:defRPr sz="1400">
                <a:solidFill>
                  <a:schemeClr val="tx1"/>
                </a:solidFill>
                <a:latin typeface="Courier New" pitchFamily="49" charset="0"/>
              </a:defRPr>
            </a:lvl1pPr>
            <a:lvl2pPr marL="742950" indent="-285750">
              <a:defRPr sz="1400">
                <a:solidFill>
                  <a:schemeClr val="tx1"/>
                </a:solidFill>
                <a:latin typeface="Courier New" pitchFamily="49" charset="0"/>
              </a:defRPr>
            </a:lvl2pPr>
            <a:lvl3pPr marL="1143000" indent="-228600">
              <a:defRPr sz="1400">
                <a:solidFill>
                  <a:schemeClr val="tx1"/>
                </a:solidFill>
                <a:latin typeface="Courier New" pitchFamily="49" charset="0"/>
              </a:defRPr>
            </a:lvl3pPr>
            <a:lvl4pPr marL="1600200" indent="-228600">
              <a:defRPr sz="1400">
                <a:solidFill>
                  <a:schemeClr val="tx1"/>
                </a:solidFill>
                <a:latin typeface="Courier New" pitchFamily="49" charset="0"/>
              </a:defRPr>
            </a:lvl4pPr>
            <a:lvl5pPr marL="2057400" indent="-228600">
              <a:defRPr sz="1400">
                <a:solidFill>
                  <a:schemeClr val="tx1"/>
                </a:solidFill>
                <a:latin typeface="Courier New" pitchFamily="49" charset="0"/>
              </a:defRPr>
            </a:lvl5pPr>
            <a:lvl6pPr marL="2514600" indent="-228600" algn="r" eaLnBrk="0" fontAlgn="base" hangingPunct="0">
              <a:spcBef>
                <a:spcPct val="50000"/>
              </a:spcBef>
              <a:spcAft>
                <a:spcPct val="0"/>
              </a:spcAft>
              <a:defRPr sz="1400">
                <a:solidFill>
                  <a:schemeClr val="tx1"/>
                </a:solidFill>
                <a:latin typeface="Courier New" pitchFamily="49" charset="0"/>
              </a:defRPr>
            </a:lvl6pPr>
            <a:lvl7pPr marL="2971800" indent="-228600" algn="r" eaLnBrk="0" fontAlgn="base" hangingPunct="0">
              <a:spcBef>
                <a:spcPct val="50000"/>
              </a:spcBef>
              <a:spcAft>
                <a:spcPct val="0"/>
              </a:spcAft>
              <a:defRPr sz="1400">
                <a:solidFill>
                  <a:schemeClr val="tx1"/>
                </a:solidFill>
                <a:latin typeface="Courier New" pitchFamily="49" charset="0"/>
              </a:defRPr>
            </a:lvl7pPr>
            <a:lvl8pPr marL="3429000" indent="-228600" algn="r" eaLnBrk="0" fontAlgn="base" hangingPunct="0">
              <a:spcBef>
                <a:spcPct val="50000"/>
              </a:spcBef>
              <a:spcAft>
                <a:spcPct val="0"/>
              </a:spcAft>
              <a:defRPr sz="1400">
                <a:solidFill>
                  <a:schemeClr val="tx1"/>
                </a:solidFill>
                <a:latin typeface="Courier New" pitchFamily="49" charset="0"/>
              </a:defRPr>
            </a:lvl8pPr>
            <a:lvl9pPr marL="3886200" indent="-228600" algn="r" eaLnBrk="0" fontAlgn="base" hangingPunct="0">
              <a:spcBef>
                <a:spcPct val="50000"/>
              </a:spcBef>
              <a:spcAft>
                <a:spcPct val="0"/>
              </a:spcAft>
              <a:defRPr sz="1400">
                <a:solidFill>
                  <a:schemeClr val="tx1"/>
                </a:solidFill>
                <a:latin typeface="Courier New" pitchFamily="49" charset="0"/>
              </a:defRPr>
            </a:lvl9pPr>
          </a:lstStyle>
          <a:p>
            <a:pPr algn="ctr">
              <a:spcBef>
                <a:spcPct val="50000"/>
              </a:spcBef>
              <a:defRPr/>
            </a:pPr>
            <a:endParaRPr lang="es-ES" altLang="en-US">
              <a:latin typeface="Arial" charset="0"/>
            </a:endParaRPr>
          </a:p>
        </p:txBody>
      </p:sp>
      <p:sp>
        <p:nvSpPr>
          <p:cNvPr id="1029" name="Rectangle 5">
            <a:extLst>
              <a:ext uri="{FF2B5EF4-FFF2-40B4-BE49-F238E27FC236}">
                <a16:creationId xmlns:a16="http://schemas.microsoft.com/office/drawing/2014/main" id="{C5E3D880-5DDC-4017-B62D-1BB19A1707E9}"/>
              </a:ext>
            </a:extLst>
          </p:cNvPr>
          <p:cNvSpPr>
            <a:spLocks noGrp="1" noChangeArrowheads="1"/>
          </p:cNvSpPr>
          <p:nvPr>
            <p:ph type="ftr" sz="quarter" idx="3"/>
          </p:nvPr>
        </p:nvSpPr>
        <p:spPr bwMode="auto">
          <a:xfrm>
            <a:off x="684213" y="6597650"/>
            <a:ext cx="7920037" cy="274638"/>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spcBef>
                <a:spcPct val="0"/>
              </a:spcBef>
              <a:defRPr sz="1200">
                <a:solidFill>
                  <a:srgbClr val="FF3232"/>
                </a:solidFill>
                <a:latin typeface="+mj-lt"/>
              </a:defRPr>
            </a:lvl1pPr>
          </a:lstStyle>
          <a:p>
            <a:pPr>
              <a:defRPr/>
            </a:pPr>
            <a:r>
              <a:rPr lang="es-ES_tradnl" altLang="en-US"/>
              <a:t>Amiga </a:t>
            </a:r>
            <a:r>
              <a:rPr lang="es-ES_tradnl" altLang="en-US" err="1"/>
              <a:t>JuggleR</a:t>
            </a:r>
            <a:r>
              <a:rPr lang="es-ES_tradnl" altLang="en-US"/>
              <a:t>. </a:t>
            </a:r>
            <a:r>
              <a:rPr lang="es-ES_tradnl" altLang="en-US">
                <a:solidFill>
                  <a:schemeClr val="bg1"/>
                </a:solidFill>
              </a:rPr>
              <a:t>OpenGL con R – </a:t>
            </a:r>
            <a:r>
              <a:rPr lang="es-ES_tradnl" altLang="en-US">
                <a:solidFill>
                  <a:schemeClr val="bg1"/>
                </a:solidFill>
                <a:latin typeface="Consolas" panose="020B0609020204030204" pitchFamily="49" charset="0"/>
              </a:rPr>
              <a:t>elmomentodecisivo.com</a:t>
            </a:r>
            <a:r>
              <a:rPr lang="es-ES_tradnl" altLang="en-US">
                <a:solidFill>
                  <a:schemeClr val="bg1"/>
                </a:solidFill>
              </a:rPr>
              <a:t> – Madrid, octubre 2018</a:t>
            </a:r>
          </a:p>
        </p:txBody>
      </p:sp>
      <p:sp>
        <p:nvSpPr>
          <p:cNvPr id="1028" name="Text Box 7">
            <a:extLst>
              <a:ext uri="{FF2B5EF4-FFF2-40B4-BE49-F238E27FC236}">
                <a16:creationId xmlns:a16="http://schemas.microsoft.com/office/drawing/2014/main" id="{33AB6243-9637-4FF8-9AD9-7000EC52C753}"/>
              </a:ext>
            </a:extLst>
          </p:cNvPr>
          <p:cNvSpPr txBox="1">
            <a:spLocks noChangeArrowheads="1"/>
          </p:cNvSpPr>
          <p:nvPr/>
        </p:nvSpPr>
        <p:spPr bwMode="auto">
          <a:xfrm>
            <a:off x="5943600" y="6248400"/>
            <a:ext cx="990600" cy="457200"/>
          </a:xfrm>
          <a:prstGeom prst="rect">
            <a:avLst/>
          </a:prstGeom>
          <a:noFill/>
          <a:ln>
            <a:noFill/>
          </a:ln>
          <a:effectLst/>
        </p:spPr>
        <p:txBody>
          <a:bodyPr>
            <a:spAutoFit/>
          </a:bodyPr>
          <a:lstStyle>
            <a:lvl1pPr>
              <a:defRPr sz="1400">
                <a:solidFill>
                  <a:schemeClr val="tx1"/>
                </a:solidFill>
                <a:latin typeface="Courier New" pitchFamily="49" charset="0"/>
              </a:defRPr>
            </a:lvl1pPr>
            <a:lvl2pPr marL="742950" indent="-285750">
              <a:defRPr sz="1400">
                <a:solidFill>
                  <a:schemeClr val="tx1"/>
                </a:solidFill>
                <a:latin typeface="Courier New" pitchFamily="49" charset="0"/>
              </a:defRPr>
            </a:lvl2pPr>
            <a:lvl3pPr marL="1143000" indent="-228600">
              <a:defRPr sz="1400">
                <a:solidFill>
                  <a:schemeClr val="tx1"/>
                </a:solidFill>
                <a:latin typeface="Courier New" pitchFamily="49" charset="0"/>
              </a:defRPr>
            </a:lvl3pPr>
            <a:lvl4pPr marL="1600200" indent="-228600">
              <a:defRPr sz="1400">
                <a:solidFill>
                  <a:schemeClr val="tx1"/>
                </a:solidFill>
                <a:latin typeface="Courier New" pitchFamily="49" charset="0"/>
              </a:defRPr>
            </a:lvl4pPr>
            <a:lvl5pPr marL="2057400" indent="-228600">
              <a:defRPr sz="1400">
                <a:solidFill>
                  <a:schemeClr val="tx1"/>
                </a:solidFill>
                <a:latin typeface="Courier New" pitchFamily="49" charset="0"/>
              </a:defRPr>
            </a:lvl5pPr>
            <a:lvl6pPr marL="2514600" indent="-228600" algn="r" eaLnBrk="0" fontAlgn="base" hangingPunct="0">
              <a:spcBef>
                <a:spcPct val="50000"/>
              </a:spcBef>
              <a:spcAft>
                <a:spcPct val="0"/>
              </a:spcAft>
              <a:defRPr sz="1400">
                <a:solidFill>
                  <a:schemeClr val="tx1"/>
                </a:solidFill>
                <a:latin typeface="Courier New" pitchFamily="49" charset="0"/>
              </a:defRPr>
            </a:lvl6pPr>
            <a:lvl7pPr marL="2971800" indent="-228600" algn="r" eaLnBrk="0" fontAlgn="base" hangingPunct="0">
              <a:spcBef>
                <a:spcPct val="50000"/>
              </a:spcBef>
              <a:spcAft>
                <a:spcPct val="0"/>
              </a:spcAft>
              <a:defRPr sz="1400">
                <a:solidFill>
                  <a:schemeClr val="tx1"/>
                </a:solidFill>
                <a:latin typeface="Courier New" pitchFamily="49" charset="0"/>
              </a:defRPr>
            </a:lvl7pPr>
            <a:lvl8pPr marL="3429000" indent="-228600" algn="r" eaLnBrk="0" fontAlgn="base" hangingPunct="0">
              <a:spcBef>
                <a:spcPct val="50000"/>
              </a:spcBef>
              <a:spcAft>
                <a:spcPct val="0"/>
              </a:spcAft>
              <a:defRPr sz="1400">
                <a:solidFill>
                  <a:schemeClr val="tx1"/>
                </a:solidFill>
                <a:latin typeface="Courier New" pitchFamily="49" charset="0"/>
              </a:defRPr>
            </a:lvl8pPr>
            <a:lvl9pPr marL="3886200" indent="-228600" algn="r" eaLnBrk="0" fontAlgn="base" hangingPunct="0">
              <a:spcBef>
                <a:spcPct val="50000"/>
              </a:spcBef>
              <a:spcAft>
                <a:spcPct val="0"/>
              </a:spcAft>
              <a:defRPr sz="1400">
                <a:solidFill>
                  <a:schemeClr val="tx1"/>
                </a:solidFill>
                <a:latin typeface="Courier New" pitchFamily="49" charset="0"/>
              </a:defRPr>
            </a:lvl9pPr>
          </a:lstStyle>
          <a:p>
            <a:pPr>
              <a:spcBef>
                <a:spcPct val="50000"/>
              </a:spcBef>
              <a:defRPr/>
            </a:pPr>
            <a:endParaRPr lang="es-ES" altLang="en-US" sz="2400">
              <a:latin typeface="Times New Roman" pitchFamily="18" charset="0"/>
            </a:endParaRPr>
          </a:p>
        </p:txBody>
      </p:sp>
      <p:sp>
        <p:nvSpPr>
          <p:cNvPr id="3" name="Rectangle 19">
            <a:extLst>
              <a:ext uri="{FF2B5EF4-FFF2-40B4-BE49-F238E27FC236}">
                <a16:creationId xmlns:a16="http://schemas.microsoft.com/office/drawing/2014/main" id="{A2FAC964-6D17-4DCF-9630-DEA32211E91D}"/>
              </a:ext>
            </a:extLst>
          </p:cNvPr>
          <p:cNvSpPr>
            <a:spLocks noGrp="1" noChangeArrowheads="1"/>
          </p:cNvSpPr>
          <p:nvPr>
            <p:ph type="title"/>
          </p:nvPr>
        </p:nvSpPr>
        <p:spPr bwMode="auto">
          <a:xfrm>
            <a:off x="685800" y="304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_tradnl" altLang="en-US"/>
              <a:t>Haga clic para modificar el estilo de título del patrón</a:t>
            </a:r>
          </a:p>
        </p:txBody>
      </p:sp>
      <p:sp>
        <p:nvSpPr>
          <p:cNvPr id="2" name="Text Box 8">
            <a:extLst>
              <a:ext uri="{FF2B5EF4-FFF2-40B4-BE49-F238E27FC236}">
                <a16:creationId xmlns:a16="http://schemas.microsoft.com/office/drawing/2014/main" id="{EA66D11D-5214-40E9-B15A-6A5041EDE8AE}"/>
              </a:ext>
            </a:extLst>
          </p:cNvPr>
          <p:cNvSpPr txBox="1">
            <a:spLocks noChangeArrowheads="1"/>
          </p:cNvSpPr>
          <p:nvPr userDrawn="1"/>
        </p:nvSpPr>
        <p:spPr bwMode="auto">
          <a:xfrm>
            <a:off x="8459788" y="6597650"/>
            <a:ext cx="504825" cy="274638"/>
          </a:xfrm>
          <a:prstGeom prst="rect">
            <a:avLst/>
          </a:prstGeom>
          <a:noFill/>
          <a:ln>
            <a:noFill/>
          </a:ln>
          <a:effectLst/>
        </p:spPr>
        <p:txBody>
          <a:bodyPr>
            <a:spAutoFit/>
          </a:bodyPr>
          <a:lstStyle>
            <a:lvl1pPr>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pPr algn="r">
              <a:spcBef>
                <a:spcPct val="50000"/>
              </a:spcBef>
              <a:defRPr/>
            </a:pPr>
            <a:fld id="{A42B2E8A-608D-47FF-8D17-72376588BE30}" type="slidenum">
              <a:rPr lang="es-ES_tradnl" altLang="en-US" sz="1200" smtClean="0">
                <a:solidFill>
                  <a:schemeClr val="bg2"/>
                </a:solidFill>
                <a:latin typeface="Arial" panose="020B0604020202020204" pitchFamily="34" charset="0"/>
              </a:rPr>
              <a:pPr algn="r">
                <a:spcBef>
                  <a:spcPct val="50000"/>
                </a:spcBef>
                <a:defRPr/>
              </a:pPr>
              <a:t>‹Nº›</a:t>
            </a:fld>
            <a:endParaRPr lang="es-ES_tradnl" altLang="en-US" sz="1200">
              <a:solidFill>
                <a:schemeClr val="bg1"/>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977" r:id="rId1"/>
    <p:sldLayoutId id="2147483978" r:id="rId2"/>
  </p:sldLayoutIdLst>
  <p:hf sldNum="0" hd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charset="0"/>
        </a:defRPr>
      </a:lvl2pPr>
      <a:lvl3pPr algn="ctr" rtl="0" eaLnBrk="0" fontAlgn="base" hangingPunct="0">
        <a:spcBef>
          <a:spcPct val="0"/>
        </a:spcBef>
        <a:spcAft>
          <a:spcPct val="0"/>
        </a:spcAft>
        <a:defRPr sz="2800">
          <a:solidFill>
            <a:schemeClr val="tx2"/>
          </a:solidFill>
          <a:latin typeface="Arial" charset="0"/>
        </a:defRPr>
      </a:lvl3pPr>
      <a:lvl4pPr algn="ctr" rtl="0" eaLnBrk="0" fontAlgn="base" hangingPunct="0">
        <a:spcBef>
          <a:spcPct val="0"/>
        </a:spcBef>
        <a:spcAft>
          <a:spcPct val="0"/>
        </a:spcAft>
        <a:defRPr sz="2800">
          <a:solidFill>
            <a:schemeClr val="tx2"/>
          </a:solidFill>
          <a:latin typeface="Arial" charset="0"/>
        </a:defRPr>
      </a:lvl4pPr>
      <a:lvl5pPr algn="ctr" rtl="0" eaLnBrk="0" fontAlgn="base" hangingPunct="0">
        <a:spcBef>
          <a:spcPct val="0"/>
        </a:spcBef>
        <a:spcAft>
          <a:spcPct val="0"/>
        </a:spcAft>
        <a:defRPr sz="2800">
          <a:solidFill>
            <a:schemeClr val="tx2"/>
          </a:solidFill>
          <a:latin typeface="Arial" charset="0"/>
        </a:defRPr>
      </a:lvl5pPr>
      <a:lvl6pPr marL="457200" algn="ctr" rtl="0" eaLnBrk="0" fontAlgn="base" hangingPunct="0">
        <a:spcBef>
          <a:spcPct val="0"/>
        </a:spcBef>
        <a:spcAft>
          <a:spcPct val="0"/>
        </a:spcAft>
        <a:defRPr sz="2800">
          <a:solidFill>
            <a:schemeClr val="tx2"/>
          </a:solidFill>
          <a:latin typeface="Arial" charset="0"/>
        </a:defRPr>
      </a:lvl6pPr>
      <a:lvl7pPr marL="914400" algn="ctr" rtl="0" eaLnBrk="0" fontAlgn="base" hangingPunct="0">
        <a:spcBef>
          <a:spcPct val="0"/>
        </a:spcBef>
        <a:spcAft>
          <a:spcPct val="0"/>
        </a:spcAft>
        <a:defRPr sz="2800">
          <a:solidFill>
            <a:schemeClr val="tx2"/>
          </a:solidFill>
          <a:latin typeface="Arial" charset="0"/>
        </a:defRPr>
      </a:lvl7pPr>
      <a:lvl8pPr marL="1371600" algn="ctr" rtl="0" eaLnBrk="0" fontAlgn="base" hangingPunct="0">
        <a:spcBef>
          <a:spcPct val="0"/>
        </a:spcBef>
        <a:spcAft>
          <a:spcPct val="0"/>
        </a:spcAft>
        <a:defRPr sz="2800">
          <a:solidFill>
            <a:schemeClr val="tx2"/>
          </a:solidFill>
          <a:latin typeface="Arial" charset="0"/>
        </a:defRPr>
      </a:lvl8pPr>
      <a:lvl9pPr marL="1828800" algn="ctr" rtl="0" eaLnBrk="0" fontAlgn="base" hangingPunct="0">
        <a:spcBef>
          <a:spcPct val="0"/>
        </a:spcBef>
        <a:spcAft>
          <a:spcPct val="0"/>
        </a:spcAft>
        <a:defRPr sz="28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146" name="Imagen 5">
            <a:extLst>
              <a:ext uri="{FF2B5EF4-FFF2-40B4-BE49-F238E27FC236}">
                <a16:creationId xmlns:a16="http://schemas.microsoft.com/office/drawing/2014/main" id="{02A05FB1-EB2E-49E6-A7D4-0B74E3ABE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a:extLst>
              <a:ext uri="{FF2B5EF4-FFF2-40B4-BE49-F238E27FC236}">
                <a16:creationId xmlns:a16="http://schemas.microsoft.com/office/drawing/2014/main" id="{2CA31251-7DA8-4E29-BDBB-493C534CBBDA}"/>
              </a:ext>
            </a:extLst>
          </p:cNvPr>
          <p:cNvSpPr>
            <a:spLocks noGrp="1" noChangeArrowheads="1"/>
          </p:cNvSpPr>
          <p:nvPr>
            <p:ph type="ctrTitle"/>
          </p:nvPr>
        </p:nvSpPr>
        <p:spPr>
          <a:xfrm>
            <a:off x="684213" y="5700713"/>
            <a:ext cx="7772400" cy="1152525"/>
          </a:xfrm>
        </p:spPr>
        <p:txBody>
          <a:bodyPr/>
          <a:lstStyle/>
          <a:p>
            <a:pPr>
              <a:lnSpc>
                <a:spcPts val="2600"/>
              </a:lnSpc>
            </a:pPr>
            <a:r>
              <a:rPr lang="es-ES_tradnl" altLang="en-US" sz="2000">
                <a:solidFill>
                  <a:schemeClr val="bg1"/>
                </a:solidFill>
              </a:rPr>
              <a:t>Guillermo Luijk</a:t>
            </a:r>
            <a:br>
              <a:rPr lang="es-ES_tradnl" altLang="en-US" sz="2000">
                <a:solidFill>
                  <a:schemeClr val="bg1"/>
                </a:solidFill>
                <a:latin typeface="Consolas" panose="020B0609020204030204" pitchFamily="49" charset="0"/>
              </a:rPr>
            </a:br>
            <a:r>
              <a:rPr lang="es-ES_tradnl" altLang="en-US" sz="2000">
                <a:solidFill>
                  <a:schemeClr val="bg1"/>
                </a:solidFill>
                <a:latin typeface="Consolas" panose="020B0609020204030204" pitchFamily="49" charset="0"/>
              </a:rPr>
              <a:t>overfitting.net</a:t>
            </a:r>
            <a:br>
              <a:rPr lang="es-ES_tradnl" altLang="en-US" sz="2000">
                <a:solidFill>
                  <a:schemeClr val="bg1"/>
                </a:solidFill>
              </a:rPr>
            </a:br>
            <a:r>
              <a:rPr lang="es-ES_tradnl" altLang="en-US" sz="2000">
                <a:solidFill>
                  <a:schemeClr val="bg1"/>
                </a:solidFill>
              </a:rPr>
              <a:t>Madrid, octubre 2018</a:t>
            </a:r>
            <a:br>
              <a:rPr lang="es-ES_tradnl" altLang="en-US" sz="2000">
                <a:solidFill>
                  <a:schemeClr val="bg1"/>
                </a:solidFill>
              </a:rPr>
            </a:br>
            <a:endParaRPr lang="es-ES_tradnl" altLang="en-US" sz="2000">
              <a:solidFill>
                <a:schemeClr val="bg2"/>
              </a:solidFill>
            </a:endParaRPr>
          </a:p>
        </p:txBody>
      </p:sp>
      <p:sp>
        <p:nvSpPr>
          <p:cNvPr id="6148" name="Rectangle 4">
            <a:extLst>
              <a:ext uri="{FF2B5EF4-FFF2-40B4-BE49-F238E27FC236}">
                <a16:creationId xmlns:a16="http://schemas.microsoft.com/office/drawing/2014/main" id="{1ED14EBF-76B6-4B10-876F-480BEF06334A}"/>
              </a:ext>
            </a:extLst>
          </p:cNvPr>
          <p:cNvSpPr>
            <a:spLocks noChangeArrowheads="1"/>
          </p:cNvSpPr>
          <p:nvPr/>
        </p:nvSpPr>
        <p:spPr bwMode="auto">
          <a:xfrm>
            <a:off x="684213" y="1844675"/>
            <a:ext cx="777240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pPr algn="ctr"/>
            <a:r>
              <a:rPr lang="es-ES_tradnl" altLang="en-US" sz="7200">
                <a:solidFill>
                  <a:srgbClr val="FF3232"/>
                </a:solidFill>
                <a:latin typeface="Arial" panose="020B0604020202020204" pitchFamily="34" charset="0"/>
              </a:rPr>
              <a:t>Amiga JuggleR.</a:t>
            </a:r>
            <a:br>
              <a:rPr lang="es-ES_tradnl" altLang="en-US" sz="7200">
                <a:solidFill>
                  <a:srgbClr val="FF6600"/>
                </a:solidFill>
                <a:latin typeface="Arial" panose="020B0604020202020204" pitchFamily="34" charset="0"/>
              </a:rPr>
            </a:br>
            <a:r>
              <a:rPr lang="es-ES_tradnl" altLang="en-US" sz="7200">
                <a:solidFill>
                  <a:schemeClr val="bg1"/>
                </a:solidFill>
                <a:latin typeface="Arial" panose="020B0604020202020204" pitchFamily="34" charset="0"/>
              </a:rPr>
              <a:t>OpenGL con 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http://www.guillermoluijk.com/elmomentodecisivo/ecuacionessombrasjuggler.png">
            <a:extLst>
              <a:ext uri="{FF2B5EF4-FFF2-40B4-BE49-F238E27FC236}">
                <a16:creationId xmlns:a16="http://schemas.microsoft.com/office/drawing/2014/main" id="{2DCF93B4-0E36-45C4-A17F-5F38E1933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8" y="1003300"/>
            <a:ext cx="3827462"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2 Marcador de pie de página">
            <a:extLst>
              <a:ext uri="{FF2B5EF4-FFF2-40B4-BE49-F238E27FC236}">
                <a16:creationId xmlns:a16="http://schemas.microsoft.com/office/drawing/2014/main" id="{0DD9AEE4-81DA-4783-8736-927A2C8436A3}"/>
              </a:ext>
            </a:extLst>
          </p:cNvPr>
          <p:cNvSpPr>
            <a:spLocks noGrp="1"/>
          </p:cNvSpPr>
          <p:nvPr>
            <p:ph type="ftr" sz="quarter" idx="10"/>
          </p:nvPr>
        </p:nvSpPr>
        <p:spPr/>
        <p:txBody>
          <a:bodyPr/>
          <a:lstStyle/>
          <a:p>
            <a:pPr>
              <a:defRPr/>
            </a:pPr>
            <a:r>
              <a:rPr lang="es-ES_tradnl" altLang="en-US" dirty="0"/>
              <a:t>Amiga </a:t>
            </a:r>
            <a:r>
              <a:rPr lang="es-ES_tradnl" altLang="en-US" dirty="0" err="1"/>
              <a:t>JuggleR</a:t>
            </a:r>
            <a:r>
              <a:rPr lang="es-ES_tradnl" altLang="en-US" dirty="0"/>
              <a:t>. </a:t>
            </a:r>
            <a:r>
              <a:rPr lang="es-ES_tradnl" altLang="en-US" dirty="0">
                <a:solidFill>
                  <a:schemeClr val="bg1"/>
                </a:solidFill>
              </a:rPr>
              <a:t>OpenGL con R – </a:t>
            </a:r>
            <a:r>
              <a:rPr lang="es-ES_tradnl" altLang="en-US" dirty="0">
                <a:solidFill>
                  <a:schemeClr val="bg1"/>
                </a:solidFill>
                <a:latin typeface="Consolas" panose="020B0609020204030204" pitchFamily="49" charset="0"/>
              </a:rPr>
              <a:t>overfitting.net</a:t>
            </a:r>
            <a:r>
              <a:rPr lang="es-ES_tradnl" altLang="en-US" dirty="0">
                <a:solidFill>
                  <a:schemeClr val="bg1"/>
                </a:solidFill>
              </a:rPr>
              <a:t> – Madrid, octubre 2018</a:t>
            </a:r>
          </a:p>
        </p:txBody>
      </p:sp>
      <p:sp>
        <p:nvSpPr>
          <p:cNvPr id="24580" name="Rectangle 2">
            <a:extLst>
              <a:ext uri="{FF2B5EF4-FFF2-40B4-BE49-F238E27FC236}">
                <a16:creationId xmlns:a16="http://schemas.microsoft.com/office/drawing/2014/main" id="{5BA22FF9-5C07-4A2B-BDD2-4B3710AA9ADE}"/>
              </a:ext>
            </a:extLst>
          </p:cNvPr>
          <p:cNvSpPr>
            <a:spLocks noGrp="1" noChangeArrowheads="1"/>
          </p:cNvSpPr>
          <p:nvPr>
            <p:ph type="title"/>
          </p:nvPr>
        </p:nvSpPr>
        <p:spPr>
          <a:xfrm>
            <a:off x="0" y="188913"/>
            <a:ext cx="9144000" cy="685800"/>
          </a:xfrm>
        </p:spPr>
        <p:txBody>
          <a:bodyPr/>
          <a:lstStyle/>
          <a:p>
            <a:r>
              <a:rPr lang="es-ES_tradnl" altLang="en-US"/>
              <a:t>Geometría. Cálculo de sombras</a:t>
            </a:r>
          </a:p>
        </p:txBody>
      </p:sp>
      <p:pic>
        <p:nvPicPr>
          <p:cNvPr id="24581" name="Picture 2" descr="https://2.bp.blogspot.com/-QbwWQaVYWdc/WpWwnGuk02I/AAAAAAAACbs/aeghq_Czpsoo94zNX5BssRzRnADFHfdPgCLcBGAs/s1600/sombraaxonometrico.png">
            <a:extLst>
              <a:ext uri="{FF2B5EF4-FFF2-40B4-BE49-F238E27FC236}">
                <a16:creationId xmlns:a16="http://schemas.microsoft.com/office/drawing/2014/main" id="{95CDFE4D-62E4-42C7-A0C4-37228DAEAF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5875" y="933450"/>
            <a:ext cx="3579813"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4" descr="https://4.bp.blogspot.com/-D9Sb-7VRcyo/WpWwnqpHxDI/AAAAAAAACbw/WSIn8mmpEbsWyQF0Wuq-3FDKuzVp_37CgCLcBGAs/s1600/sombraperspectiva.png">
            <a:extLst>
              <a:ext uri="{FF2B5EF4-FFF2-40B4-BE49-F238E27FC236}">
                <a16:creationId xmlns:a16="http://schemas.microsoft.com/office/drawing/2014/main" id="{B0279674-D6F9-497D-9247-32135D8BD3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8588" y="3668713"/>
            <a:ext cx="3324225"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Marcador de pie de página">
            <a:extLst>
              <a:ext uri="{FF2B5EF4-FFF2-40B4-BE49-F238E27FC236}">
                <a16:creationId xmlns:a16="http://schemas.microsoft.com/office/drawing/2014/main" id="{2FA6F991-7B6C-4976-888B-03ABF0A33986}"/>
              </a:ext>
            </a:extLst>
          </p:cNvPr>
          <p:cNvSpPr>
            <a:spLocks noGrp="1"/>
          </p:cNvSpPr>
          <p:nvPr>
            <p:ph type="ftr" sz="quarter" idx="10"/>
          </p:nvPr>
        </p:nvSpPr>
        <p:spPr/>
        <p:txBody>
          <a:bodyPr/>
          <a:lstStyle/>
          <a:p>
            <a:pPr>
              <a:defRPr/>
            </a:pPr>
            <a:r>
              <a:rPr lang="es-ES_tradnl" altLang="en-US" dirty="0"/>
              <a:t>Amiga </a:t>
            </a:r>
            <a:r>
              <a:rPr lang="es-ES_tradnl" altLang="en-US" dirty="0" err="1"/>
              <a:t>JuggleR</a:t>
            </a:r>
            <a:r>
              <a:rPr lang="es-ES_tradnl" altLang="en-US" dirty="0"/>
              <a:t>. </a:t>
            </a:r>
            <a:r>
              <a:rPr lang="es-ES_tradnl" altLang="en-US" dirty="0">
                <a:solidFill>
                  <a:schemeClr val="bg1"/>
                </a:solidFill>
              </a:rPr>
              <a:t>OpenGL con R – </a:t>
            </a:r>
            <a:r>
              <a:rPr lang="es-ES_tradnl" altLang="en-US" dirty="0">
                <a:solidFill>
                  <a:schemeClr val="bg1"/>
                </a:solidFill>
                <a:latin typeface="Consolas" panose="020B0609020204030204" pitchFamily="49" charset="0"/>
              </a:rPr>
              <a:t>overfitting.net</a:t>
            </a:r>
            <a:r>
              <a:rPr lang="es-ES_tradnl" altLang="en-US" dirty="0">
                <a:solidFill>
                  <a:schemeClr val="bg1"/>
                </a:solidFill>
              </a:rPr>
              <a:t> – Madrid, octubre 2018</a:t>
            </a:r>
          </a:p>
        </p:txBody>
      </p:sp>
      <p:sp>
        <p:nvSpPr>
          <p:cNvPr id="26627" name="Rectangle 2">
            <a:extLst>
              <a:ext uri="{FF2B5EF4-FFF2-40B4-BE49-F238E27FC236}">
                <a16:creationId xmlns:a16="http://schemas.microsoft.com/office/drawing/2014/main" id="{E9F09845-1C26-461D-84CA-5D7C55FA5634}"/>
              </a:ext>
            </a:extLst>
          </p:cNvPr>
          <p:cNvSpPr>
            <a:spLocks noGrp="1" noChangeArrowheads="1"/>
          </p:cNvSpPr>
          <p:nvPr>
            <p:ph type="title"/>
          </p:nvPr>
        </p:nvSpPr>
        <p:spPr>
          <a:xfrm>
            <a:off x="0" y="188913"/>
            <a:ext cx="9144000" cy="685800"/>
          </a:xfrm>
        </p:spPr>
        <p:txBody>
          <a:bodyPr/>
          <a:lstStyle/>
          <a:p>
            <a:r>
              <a:rPr lang="es-ES_tradnl" altLang="en-US"/>
              <a:t>Definición del universo</a:t>
            </a:r>
          </a:p>
        </p:txBody>
      </p:sp>
      <p:pic>
        <p:nvPicPr>
          <p:cNvPr id="26628" name="Picture 2" descr="https://1.bp.blogspot.com/-L5tYXnyhvA4/WtO1ztPcyBI/AAAAAAAADJ4/WNBQqbRGNQcJIAz4-t6C4t2OyYSi3_mnACLcBGAs/s1600/jugglercsv.png">
            <a:extLst>
              <a:ext uri="{FF2B5EF4-FFF2-40B4-BE49-F238E27FC236}">
                <a16:creationId xmlns:a16="http://schemas.microsoft.com/office/drawing/2014/main" id="{545A13B1-AEC0-4D47-9F37-97B17F6AD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213100"/>
            <a:ext cx="4103688"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descr="https://2.bp.blogspot.com/-C-Rr47fNqtA/WqZR9HINF1I/AAAAAAAACq8/-Y9npSbpKhUIfpG2bQoonQZLAwrBGmQhwCLcBGAs/s1600/jugglerplantaalzadoperfil.png">
            <a:extLst>
              <a:ext uri="{FF2B5EF4-FFF2-40B4-BE49-F238E27FC236}">
                <a16:creationId xmlns:a16="http://schemas.microsoft.com/office/drawing/2014/main" id="{F64BA1BF-1D27-4DA7-8A32-5276608B2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079500"/>
            <a:ext cx="3279775"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10">
            <a:extLst>
              <a:ext uri="{FF2B5EF4-FFF2-40B4-BE49-F238E27FC236}">
                <a16:creationId xmlns:a16="http://schemas.microsoft.com/office/drawing/2014/main" id="{297E925B-7684-4A03-B017-A44460E56CCF}"/>
              </a:ext>
            </a:extLst>
          </p:cNvPr>
          <p:cNvSpPr txBox="1">
            <a:spLocks noChangeArrowheads="1"/>
          </p:cNvSpPr>
          <p:nvPr/>
        </p:nvSpPr>
        <p:spPr bwMode="auto">
          <a:xfrm>
            <a:off x="585788" y="1079500"/>
            <a:ext cx="3716337"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pPr>
              <a:spcBef>
                <a:spcPct val="20000"/>
              </a:spcBef>
            </a:pPr>
            <a:r>
              <a:rPr lang="es-ES" altLang="en-US" sz="1800" b="1">
                <a:latin typeface="Consolas" panose="020B0609020204030204" pitchFamily="49" charset="0"/>
              </a:rPr>
              <a:t>x, y, z</a:t>
            </a:r>
            <a:r>
              <a:rPr lang="es-ES" altLang="en-US" sz="1800">
                <a:latin typeface="Arial" panose="020B0604020202020204" pitchFamily="34" charset="0"/>
              </a:rPr>
              <a:t>: posición</a:t>
            </a:r>
          </a:p>
          <a:p>
            <a:pPr>
              <a:spcBef>
                <a:spcPct val="20000"/>
              </a:spcBef>
            </a:pPr>
            <a:r>
              <a:rPr lang="es-ES" altLang="en-US" sz="1800" b="1">
                <a:latin typeface="Consolas" panose="020B0609020204030204" pitchFamily="49" charset="0"/>
              </a:rPr>
              <a:t>radius</a:t>
            </a:r>
            <a:r>
              <a:rPr lang="es-ES" altLang="en-US" sz="1800">
                <a:latin typeface="Arial" panose="020B0604020202020204" pitchFamily="34" charset="0"/>
              </a:rPr>
              <a:t>: radio</a:t>
            </a:r>
          </a:p>
          <a:p>
            <a:pPr>
              <a:spcBef>
                <a:spcPct val="20000"/>
              </a:spcBef>
            </a:pPr>
            <a:r>
              <a:rPr lang="es-ES" altLang="en-US" sz="1800" b="1">
                <a:latin typeface="Consolas" panose="020B0609020204030204" pitchFamily="49" charset="0"/>
              </a:rPr>
              <a:t>colour</a:t>
            </a:r>
            <a:r>
              <a:rPr lang="es-ES" altLang="en-US" sz="1800">
                <a:latin typeface="Arial" panose="020B0604020202020204" pitchFamily="34" charset="0"/>
              </a:rPr>
              <a:t>: color</a:t>
            </a:r>
          </a:p>
          <a:p>
            <a:pPr>
              <a:spcBef>
                <a:spcPct val="20000"/>
              </a:spcBef>
            </a:pPr>
            <a:r>
              <a:rPr lang="es-ES" altLang="en-US" sz="1800" b="1">
                <a:latin typeface="Consolas" panose="020B0609020204030204" pitchFamily="49" charset="0"/>
              </a:rPr>
              <a:t>alpha</a:t>
            </a:r>
            <a:r>
              <a:rPr lang="es-ES" altLang="en-US" sz="1800">
                <a:latin typeface="Arial" panose="020B0604020202020204" pitchFamily="34" charset="0"/>
              </a:rPr>
              <a:t>: transparencia</a:t>
            </a:r>
          </a:p>
          <a:p>
            <a:pPr>
              <a:spcBef>
                <a:spcPct val="20000"/>
              </a:spcBef>
            </a:pPr>
            <a:r>
              <a:rPr lang="es-ES" altLang="en-US" sz="1800" b="1">
                <a:latin typeface="Consolas" panose="020B0609020204030204" pitchFamily="49" charset="0"/>
              </a:rPr>
              <a:t>ninterp</a:t>
            </a:r>
            <a:r>
              <a:rPr lang="es-ES" altLang="en-US" sz="1800">
                <a:latin typeface="Arial" panose="020B0604020202020204" pitchFamily="34" charset="0"/>
              </a:rPr>
              <a:t>: esferas a interpolar</a:t>
            </a:r>
          </a:p>
          <a:p>
            <a:pPr>
              <a:spcBef>
                <a:spcPct val="20000"/>
              </a:spcBef>
            </a:pPr>
            <a:r>
              <a:rPr lang="es-ES" altLang="en-US" sz="1800" b="1">
                <a:latin typeface="Consolas" panose="020B0609020204030204" pitchFamily="49" charset="0"/>
              </a:rPr>
              <a:t>desc</a:t>
            </a:r>
            <a:r>
              <a:rPr lang="es-ES" altLang="en-US" sz="1800">
                <a:latin typeface="Arial" panose="020B0604020202020204" pitchFamily="34" charset="0"/>
              </a:rPr>
              <a:t>: descripción</a:t>
            </a:r>
            <a:endParaRPr lang="es-ES_tradnl" altLang="en-US" sz="3200">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0">
            <a:extLst>
              <a:ext uri="{FF2B5EF4-FFF2-40B4-BE49-F238E27FC236}">
                <a16:creationId xmlns:a16="http://schemas.microsoft.com/office/drawing/2014/main" id="{8604DE0A-BA63-454F-ABDE-48BBF804E0FB}"/>
              </a:ext>
            </a:extLst>
          </p:cNvPr>
          <p:cNvSpPr txBox="1">
            <a:spLocks noChangeArrowheads="1"/>
          </p:cNvSpPr>
          <p:nvPr/>
        </p:nvSpPr>
        <p:spPr bwMode="auto">
          <a:xfrm>
            <a:off x="3563938" y="5437188"/>
            <a:ext cx="3821112"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Courier New" panose="02070309020205020404" pitchFamily="49" charset="0"/>
              </a:defRPr>
            </a:lvl1pPr>
            <a:lvl2pPr marL="800100" indent="-34290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pPr algn="r">
              <a:spcBef>
                <a:spcPct val="20000"/>
              </a:spcBef>
            </a:pPr>
            <a:r>
              <a:rPr lang="es-ES" altLang="en-US" sz="2200">
                <a:latin typeface="Arial" panose="020B0604020202020204" pitchFamily="34" charset="0"/>
              </a:rPr>
              <a:t>RESTAURACIÓN</a:t>
            </a:r>
          </a:p>
        </p:txBody>
      </p:sp>
      <p:sp>
        <p:nvSpPr>
          <p:cNvPr id="28675" name="Text Box 10">
            <a:extLst>
              <a:ext uri="{FF2B5EF4-FFF2-40B4-BE49-F238E27FC236}">
                <a16:creationId xmlns:a16="http://schemas.microsoft.com/office/drawing/2014/main" id="{8BB80CCD-7691-455D-B233-3D981F4D0B06}"/>
              </a:ext>
            </a:extLst>
          </p:cNvPr>
          <p:cNvSpPr txBox="1">
            <a:spLocks noChangeArrowheads="1"/>
          </p:cNvSpPr>
          <p:nvPr/>
        </p:nvSpPr>
        <p:spPr bwMode="auto">
          <a:xfrm>
            <a:off x="2555875" y="5437188"/>
            <a:ext cx="34671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Courier New" panose="02070309020205020404" pitchFamily="49" charset="0"/>
              </a:defRPr>
            </a:lvl1pPr>
            <a:lvl2pPr marL="800100" indent="-34290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pPr>
              <a:spcBef>
                <a:spcPct val="20000"/>
              </a:spcBef>
            </a:pPr>
            <a:r>
              <a:rPr lang="es-ES" altLang="en-US" sz="2200">
                <a:latin typeface="Arial" panose="020B0604020202020204" pitchFamily="34" charset="0"/>
              </a:rPr>
              <a:t>ORIGINAL</a:t>
            </a:r>
          </a:p>
        </p:txBody>
      </p:sp>
      <p:sp>
        <p:nvSpPr>
          <p:cNvPr id="8" name="2 Marcador de pie de página">
            <a:extLst>
              <a:ext uri="{FF2B5EF4-FFF2-40B4-BE49-F238E27FC236}">
                <a16:creationId xmlns:a16="http://schemas.microsoft.com/office/drawing/2014/main" id="{50BFEF18-FC44-4C17-B7DB-05AA459B7632}"/>
              </a:ext>
            </a:extLst>
          </p:cNvPr>
          <p:cNvSpPr>
            <a:spLocks noGrp="1"/>
          </p:cNvSpPr>
          <p:nvPr>
            <p:ph type="ftr" sz="quarter" idx="10"/>
          </p:nvPr>
        </p:nvSpPr>
        <p:spPr/>
        <p:txBody>
          <a:bodyPr/>
          <a:lstStyle/>
          <a:p>
            <a:pPr>
              <a:defRPr/>
            </a:pPr>
            <a:r>
              <a:rPr lang="es-ES_tradnl" altLang="en-US" dirty="0"/>
              <a:t>Amiga </a:t>
            </a:r>
            <a:r>
              <a:rPr lang="es-ES_tradnl" altLang="en-US" dirty="0" err="1"/>
              <a:t>JuggleR</a:t>
            </a:r>
            <a:r>
              <a:rPr lang="es-ES_tradnl" altLang="en-US" dirty="0"/>
              <a:t>. </a:t>
            </a:r>
            <a:r>
              <a:rPr lang="es-ES_tradnl" altLang="en-US" dirty="0">
                <a:solidFill>
                  <a:schemeClr val="bg1"/>
                </a:solidFill>
              </a:rPr>
              <a:t>OpenGL con R – </a:t>
            </a:r>
            <a:r>
              <a:rPr lang="es-ES_tradnl" altLang="en-US" dirty="0">
                <a:solidFill>
                  <a:schemeClr val="bg1"/>
                </a:solidFill>
                <a:latin typeface="Consolas" panose="020B0609020204030204" pitchFamily="49" charset="0"/>
              </a:rPr>
              <a:t>overfitting.net</a:t>
            </a:r>
            <a:r>
              <a:rPr lang="es-ES_tradnl" altLang="en-US" dirty="0">
                <a:solidFill>
                  <a:schemeClr val="bg1"/>
                </a:solidFill>
              </a:rPr>
              <a:t> – Madrid, octubre 2018</a:t>
            </a:r>
          </a:p>
        </p:txBody>
      </p:sp>
      <p:sp>
        <p:nvSpPr>
          <p:cNvPr id="28677" name="Rectangle 2">
            <a:extLst>
              <a:ext uri="{FF2B5EF4-FFF2-40B4-BE49-F238E27FC236}">
                <a16:creationId xmlns:a16="http://schemas.microsoft.com/office/drawing/2014/main" id="{0BF162B6-A6BC-4CDD-9898-EE02558910FA}"/>
              </a:ext>
            </a:extLst>
          </p:cNvPr>
          <p:cNvSpPr>
            <a:spLocks noGrp="1" noChangeArrowheads="1"/>
          </p:cNvSpPr>
          <p:nvPr>
            <p:ph type="title"/>
          </p:nvPr>
        </p:nvSpPr>
        <p:spPr>
          <a:xfrm>
            <a:off x="0" y="188913"/>
            <a:ext cx="9144000" cy="685800"/>
          </a:xfrm>
        </p:spPr>
        <p:txBody>
          <a:bodyPr/>
          <a:lstStyle/>
          <a:p>
            <a:r>
              <a:rPr lang="es-ES_tradnl" altLang="en-US"/>
              <a:t>Sonido</a:t>
            </a:r>
          </a:p>
        </p:txBody>
      </p:sp>
      <p:pic>
        <p:nvPicPr>
          <p:cNvPr id="28678" name="Picture 2" descr="https://1.bp.blogspot.com/-RiENk5_J8P8/WuTv8RSXKGI/AAAAAAAADOc/QvacJ-F2g7EMRfcMv8YMc7HXlxSp1UQTACLcBGAs/s1600/fftamigajugglerwav.png">
            <a:extLst>
              <a:ext uri="{FF2B5EF4-FFF2-40B4-BE49-F238E27FC236}">
                <a16:creationId xmlns:a16="http://schemas.microsoft.com/office/drawing/2014/main" id="{FC2FC19B-C798-4183-B741-4E65C67C93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803400"/>
            <a:ext cx="4143375"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4" descr="https://2.bp.blogspot.com/-EdxQNRLXYnA/WvH1mXH-e1I/AAAAAAAADbY/DaafDLMyAawArn4-j16uoMgNl8BCw6lGACLcBGAs/s1600/envolventeadsr.png">
            <a:extLst>
              <a:ext uri="{FF2B5EF4-FFF2-40B4-BE49-F238E27FC236}">
                <a16:creationId xmlns:a16="http://schemas.microsoft.com/office/drawing/2014/main" id="{235CA64F-F64F-4161-AD67-E1FB885D68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2163" y="1341438"/>
            <a:ext cx="414337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migajugglerantesdespues">
            <a:hlinkClick r:id="" action="ppaction://media"/>
            <a:extLst>
              <a:ext uri="{FF2B5EF4-FFF2-40B4-BE49-F238E27FC236}">
                <a16:creationId xmlns:a16="http://schemas.microsoft.com/office/drawing/2014/main" id="{5418D190-2883-430E-979B-F0BF63D316C2}"/>
              </a:ext>
            </a:extLst>
          </p:cNvPr>
          <p:cNvPicPr>
            <a:picLocks noRot="1" noChangeAspect="1"/>
          </p:cNvPicPr>
          <p:nvPr>
            <a:wavAudioFile r:embed="rId1" name="amigajugglerantesdespues.wav"/>
          </p:nvPr>
        </p:nvPicPr>
        <p:blipFill>
          <a:blip r:embed="rId6"/>
          <a:stretch>
            <a:fillRect/>
          </a:stretch>
        </p:blipFill>
        <p:spPr>
          <a:xfrm>
            <a:off x="4267200" y="5374987"/>
            <a:ext cx="609600" cy="609600"/>
          </a:xfrm>
          <a:prstGeom prst="rect">
            <a:avLst/>
          </a:prstGeom>
          <a:noFill/>
          <a:ln>
            <a:noFill/>
          </a:ln>
          <a:effectLst>
            <a:glow rad="228600">
              <a:srgbClr val="FF3232">
                <a:alpha val="42000"/>
              </a:srgbClr>
            </a:glow>
            <a:softEdge rad="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Marcador de pie de página">
            <a:extLst>
              <a:ext uri="{FF2B5EF4-FFF2-40B4-BE49-F238E27FC236}">
                <a16:creationId xmlns:a16="http://schemas.microsoft.com/office/drawing/2014/main" id="{9E7D1BAF-0367-4593-BDC4-653A0C40E3A5}"/>
              </a:ext>
            </a:extLst>
          </p:cNvPr>
          <p:cNvSpPr>
            <a:spLocks noGrp="1"/>
          </p:cNvSpPr>
          <p:nvPr>
            <p:ph type="ftr" sz="quarter" idx="10"/>
          </p:nvPr>
        </p:nvSpPr>
        <p:spPr/>
        <p:txBody>
          <a:bodyPr/>
          <a:lstStyle/>
          <a:p>
            <a:pPr>
              <a:defRPr/>
            </a:pPr>
            <a:r>
              <a:rPr lang="es-ES_tradnl" altLang="en-US" dirty="0"/>
              <a:t>Amiga </a:t>
            </a:r>
            <a:r>
              <a:rPr lang="es-ES_tradnl" altLang="en-US" dirty="0" err="1"/>
              <a:t>JuggleR</a:t>
            </a:r>
            <a:r>
              <a:rPr lang="es-ES_tradnl" altLang="en-US" dirty="0"/>
              <a:t>. </a:t>
            </a:r>
            <a:r>
              <a:rPr lang="es-ES_tradnl" altLang="en-US" dirty="0">
                <a:solidFill>
                  <a:schemeClr val="bg1"/>
                </a:solidFill>
              </a:rPr>
              <a:t>OpenGL con R – </a:t>
            </a:r>
            <a:r>
              <a:rPr lang="es-ES_tradnl" altLang="en-US" dirty="0">
                <a:solidFill>
                  <a:schemeClr val="bg1"/>
                </a:solidFill>
                <a:latin typeface="Consolas" panose="020B0609020204030204" pitchFamily="49" charset="0"/>
              </a:rPr>
              <a:t>overfitting.net</a:t>
            </a:r>
            <a:r>
              <a:rPr lang="es-ES_tradnl" altLang="en-US" dirty="0">
                <a:solidFill>
                  <a:schemeClr val="bg1"/>
                </a:solidFill>
              </a:rPr>
              <a:t> – Madrid, octubre 2018</a:t>
            </a:r>
          </a:p>
        </p:txBody>
      </p:sp>
      <p:sp>
        <p:nvSpPr>
          <p:cNvPr id="30723" name="Rectangle 2">
            <a:extLst>
              <a:ext uri="{FF2B5EF4-FFF2-40B4-BE49-F238E27FC236}">
                <a16:creationId xmlns:a16="http://schemas.microsoft.com/office/drawing/2014/main" id="{99566E57-CBFF-4768-93F7-075C5450F03F}"/>
              </a:ext>
            </a:extLst>
          </p:cNvPr>
          <p:cNvSpPr>
            <a:spLocks noGrp="1" noChangeArrowheads="1"/>
          </p:cNvSpPr>
          <p:nvPr>
            <p:ph type="title"/>
          </p:nvPr>
        </p:nvSpPr>
        <p:spPr>
          <a:xfrm>
            <a:off x="0" y="188913"/>
            <a:ext cx="9144000" cy="685800"/>
          </a:xfrm>
        </p:spPr>
        <p:txBody>
          <a:bodyPr/>
          <a:lstStyle/>
          <a:p>
            <a:r>
              <a:rPr lang="es-ES_tradnl" altLang="en-US"/>
              <a:t>Código</a:t>
            </a:r>
          </a:p>
        </p:txBody>
      </p:sp>
      <p:pic>
        <p:nvPicPr>
          <p:cNvPr id="30724" name="Gráfico 4">
            <a:extLst>
              <a:ext uri="{FF2B5EF4-FFF2-40B4-BE49-F238E27FC236}">
                <a16:creationId xmlns:a16="http://schemas.microsoft.com/office/drawing/2014/main" id="{47578AD2-CA82-43D8-A10C-43828AE18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070100"/>
            <a:ext cx="35052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guillermoluijk.com/elmomentodecisivo/amigajuggler.gif">
            <a:extLst>
              <a:ext uri="{FF2B5EF4-FFF2-40B4-BE49-F238E27FC236}">
                <a16:creationId xmlns:a16="http://schemas.microsoft.com/office/drawing/2014/main" id="{C9BFD99F-3366-4498-AB1D-B924BA2A7D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2 Marcador de pie de página">
            <a:extLst>
              <a:ext uri="{FF2B5EF4-FFF2-40B4-BE49-F238E27FC236}">
                <a16:creationId xmlns:a16="http://schemas.microsoft.com/office/drawing/2014/main" id="{9C81165E-C3B9-4AC8-89D3-97D27405A301}"/>
              </a:ext>
            </a:extLst>
          </p:cNvPr>
          <p:cNvSpPr>
            <a:spLocks noGrp="1"/>
          </p:cNvSpPr>
          <p:nvPr>
            <p:ph type="ftr" sz="quarter" idx="10"/>
          </p:nvPr>
        </p:nvSpPr>
        <p:spPr/>
        <p:txBody>
          <a:bodyPr/>
          <a:lstStyle/>
          <a:p>
            <a:pPr>
              <a:defRPr/>
            </a:pPr>
            <a:r>
              <a:rPr lang="es-ES_tradnl" altLang="en-US" dirty="0"/>
              <a:t>Amiga </a:t>
            </a:r>
            <a:r>
              <a:rPr lang="es-ES_tradnl" altLang="en-US" dirty="0" err="1"/>
              <a:t>JuggleR</a:t>
            </a:r>
            <a:r>
              <a:rPr lang="es-ES_tradnl" altLang="en-US" dirty="0"/>
              <a:t>. </a:t>
            </a:r>
            <a:r>
              <a:rPr lang="es-ES_tradnl" altLang="en-US" dirty="0">
                <a:solidFill>
                  <a:schemeClr val="tx1"/>
                </a:solidFill>
              </a:rPr>
              <a:t>OpenGL con R – </a:t>
            </a:r>
            <a:r>
              <a:rPr lang="es-ES_tradnl" altLang="en-US" dirty="0">
                <a:solidFill>
                  <a:schemeClr val="tx1"/>
                </a:solidFill>
                <a:latin typeface="Consolas" panose="020B0609020204030204" pitchFamily="49" charset="0"/>
              </a:rPr>
              <a:t>overfitting.net</a:t>
            </a:r>
            <a:r>
              <a:rPr lang="es-ES_tradnl" altLang="en-US" dirty="0">
                <a:solidFill>
                  <a:schemeClr val="tx1"/>
                </a:solidFill>
              </a:rPr>
              <a:t> – Madrid, octubre 2018</a:t>
            </a:r>
          </a:p>
        </p:txBody>
      </p:sp>
      <p:sp>
        <p:nvSpPr>
          <p:cNvPr id="32772" name="Rectangle 2">
            <a:extLst>
              <a:ext uri="{FF2B5EF4-FFF2-40B4-BE49-F238E27FC236}">
                <a16:creationId xmlns:a16="http://schemas.microsoft.com/office/drawing/2014/main" id="{F66F04D5-7204-45C6-AA4D-07C1FB93F6B8}"/>
              </a:ext>
            </a:extLst>
          </p:cNvPr>
          <p:cNvSpPr>
            <a:spLocks noGrp="1" noChangeArrowheads="1"/>
          </p:cNvSpPr>
          <p:nvPr>
            <p:ph type="title"/>
          </p:nvPr>
        </p:nvSpPr>
        <p:spPr>
          <a:xfrm>
            <a:off x="0" y="188913"/>
            <a:ext cx="9144000" cy="685800"/>
          </a:xfrm>
        </p:spPr>
        <p:txBody>
          <a:bodyPr/>
          <a:lstStyle/>
          <a:p>
            <a:r>
              <a:rPr lang="es-ES_tradnl" altLang="en-US"/>
              <a:t>Animación. Clásica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guillermoluijk.com/elmomentodecisivo/amigajugglerfrontal.gif">
            <a:extLst>
              <a:ext uri="{FF2B5EF4-FFF2-40B4-BE49-F238E27FC236}">
                <a16:creationId xmlns:a16="http://schemas.microsoft.com/office/drawing/2014/main" id="{FA28BD57-CFFE-42F6-8F98-B34E2A1D927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2 Marcador de pie de página">
            <a:extLst>
              <a:ext uri="{FF2B5EF4-FFF2-40B4-BE49-F238E27FC236}">
                <a16:creationId xmlns:a16="http://schemas.microsoft.com/office/drawing/2014/main" id="{D7261611-B23B-463D-9703-49877FB38087}"/>
              </a:ext>
            </a:extLst>
          </p:cNvPr>
          <p:cNvSpPr>
            <a:spLocks noGrp="1"/>
          </p:cNvSpPr>
          <p:nvPr>
            <p:ph type="ftr" sz="quarter" idx="10"/>
          </p:nvPr>
        </p:nvSpPr>
        <p:spPr/>
        <p:txBody>
          <a:bodyPr/>
          <a:lstStyle/>
          <a:p>
            <a:pPr>
              <a:defRPr/>
            </a:pPr>
            <a:r>
              <a:rPr lang="es-ES_tradnl" altLang="en-US" dirty="0"/>
              <a:t>Amiga </a:t>
            </a:r>
            <a:r>
              <a:rPr lang="es-ES_tradnl" altLang="en-US" dirty="0" err="1"/>
              <a:t>JuggleR</a:t>
            </a:r>
            <a:r>
              <a:rPr lang="es-ES_tradnl" altLang="en-US" dirty="0"/>
              <a:t>. </a:t>
            </a:r>
            <a:r>
              <a:rPr lang="es-ES_tradnl" altLang="en-US" dirty="0">
                <a:solidFill>
                  <a:schemeClr val="tx1"/>
                </a:solidFill>
              </a:rPr>
              <a:t>OpenGL con R – </a:t>
            </a:r>
            <a:r>
              <a:rPr lang="es-ES_tradnl" altLang="en-US" dirty="0">
                <a:solidFill>
                  <a:schemeClr val="tx1"/>
                </a:solidFill>
                <a:latin typeface="Consolas" panose="020B0609020204030204" pitchFamily="49" charset="0"/>
              </a:rPr>
              <a:t>overfitting.net</a:t>
            </a:r>
            <a:r>
              <a:rPr lang="es-ES_tradnl" altLang="en-US" dirty="0">
                <a:solidFill>
                  <a:schemeClr val="tx1"/>
                </a:solidFill>
              </a:rPr>
              <a:t> – Madrid, octubre 2018</a:t>
            </a:r>
          </a:p>
        </p:txBody>
      </p:sp>
      <p:sp>
        <p:nvSpPr>
          <p:cNvPr id="34820" name="Rectangle 2">
            <a:extLst>
              <a:ext uri="{FF2B5EF4-FFF2-40B4-BE49-F238E27FC236}">
                <a16:creationId xmlns:a16="http://schemas.microsoft.com/office/drawing/2014/main" id="{10261459-D28C-47DE-B5FA-D79C2496E501}"/>
              </a:ext>
            </a:extLst>
          </p:cNvPr>
          <p:cNvSpPr>
            <a:spLocks noGrp="1" noChangeArrowheads="1"/>
          </p:cNvSpPr>
          <p:nvPr>
            <p:ph type="title"/>
          </p:nvPr>
        </p:nvSpPr>
        <p:spPr>
          <a:xfrm>
            <a:off x="0" y="188913"/>
            <a:ext cx="9144000" cy="685800"/>
          </a:xfrm>
        </p:spPr>
        <p:txBody>
          <a:bodyPr/>
          <a:lstStyle/>
          <a:p>
            <a:r>
              <a:rPr lang="es-ES_tradnl" altLang="en-US"/>
              <a:t>Animación. Frontal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guillermoluijk.com/elmomentodecisivo/amigajuggleranaglifo.gif">
            <a:extLst>
              <a:ext uri="{FF2B5EF4-FFF2-40B4-BE49-F238E27FC236}">
                <a16:creationId xmlns:a16="http://schemas.microsoft.com/office/drawing/2014/main" id="{B8E0AFD2-6605-437A-86BF-E1E7A970D5B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2 Marcador de pie de página">
            <a:extLst>
              <a:ext uri="{FF2B5EF4-FFF2-40B4-BE49-F238E27FC236}">
                <a16:creationId xmlns:a16="http://schemas.microsoft.com/office/drawing/2014/main" id="{6E276B1B-9F9A-4DA7-A635-32D215480B42}"/>
              </a:ext>
            </a:extLst>
          </p:cNvPr>
          <p:cNvSpPr>
            <a:spLocks noGrp="1"/>
          </p:cNvSpPr>
          <p:nvPr>
            <p:ph type="ftr" sz="quarter" idx="10"/>
          </p:nvPr>
        </p:nvSpPr>
        <p:spPr/>
        <p:txBody>
          <a:bodyPr/>
          <a:lstStyle/>
          <a:p>
            <a:pPr>
              <a:defRPr/>
            </a:pPr>
            <a:r>
              <a:rPr lang="es-ES_tradnl" altLang="en-US" dirty="0"/>
              <a:t>Amiga </a:t>
            </a:r>
            <a:r>
              <a:rPr lang="es-ES_tradnl" altLang="en-US" dirty="0" err="1"/>
              <a:t>JuggleR</a:t>
            </a:r>
            <a:r>
              <a:rPr lang="es-ES_tradnl" altLang="en-US" dirty="0"/>
              <a:t>. </a:t>
            </a:r>
            <a:r>
              <a:rPr lang="es-ES_tradnl" altLang="en-US" dirty="0">
                <a:solidFill>
                  <a:schemeClr val="tx1"/>
                </a:solidFill>
              </a:rPr>
              <a:t>OpenGL con R – </a:t>
            </a:r>
            <a:r>
              <a:rPr lang="es-ES_tradnl" altLang="en-US" dirty="0">
                <a:solidFill>
                  <a:schemeClr val="tx1"/>
                </a:solidFill>
                <a:latin typeface="Consolas" panose="020B0609020204030204" pitchFamily="49" charset="0"/>
              </a:rPr>
              <a:t>overfitting.net</a:t>
            </a:r>
            <a:r>
              <a:rPr lang="es-ES_tradnl" altLang="en-US" dirty="0">
                <a:solidFill>
                  <a:schemeClr val="tx1"/>
                </a:solidFill>
              </a:rPr>
              <a:t> – Madrid, octubre 2018</a:t>
            </a:r>
          </a:p>
        </p:txBody>
      </p:sp>
      <p:sp>
        <p:nvSpPr>
          <p:cNvPr id="36868" name="Rectangle 2">
            <a:extLst>
              <a:ext uri="{FF2B5EF4-FFF2-40B4-BE49-F238E27FC236}">
                <a16:creationId xmlns:a16="http://schemas.microsoft.com/office/drawing/2014/main" id="{AE6A4B0C-26CF-4090-B781-C448BBCE0C6F}"/>
              </a:ext>
            </a:extLst>
          </p:cNvPr>
          <p:cNvSpPr>
            <a:spLocks noGrp="1" noChangeArrowheads="1"/>
          </p:cNvSpPr>
          <p:nvPr>
            <p:ph type="title"/>
          </p:nvPr>
        </p:nvSpPr>
        <p:spPr>
          <a:xfrm>
            <a:off x="0" y="188913"/>
            <a:ext cx="9144000" cy="685800"/>
          </a:xfrm>
        </p:spPr>
        <p:txBody>
          <a:bodyPr/>
          <a:lstStyle/>
          <a:p>
            <a:r>
              <a:rPr lang="es-ES_tradnl" altLang="en-US"/>
              <a:t>Animación. Anaglifo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8914" name="Rectangle 3">
            <a:extLst>
              <a:ext uri="{FF2B5EF4-FFF2-40B4-BE49-F238E27FC236}">
                <a16:creationId xmlns:a16="http://schemas.microsoft.com/office/drawing/2014/main" id="{D6FA0606-99E0-488A-9F89-597904F40081}"/>
              </a:ext>
            </a:extLst>
          </p:cNvPr>
          <p:cNvSpPr>
            <a:spLocks noChangeArrowheads="1"/>
          </p:cNvSpPr>
          <p:nvPr/>
        </p:nvSpPr>
        <p:spPr bwMode="auto">
          <a:xfrm>
            <a:off x="2160588" y="2420938"/>
            <a:ext cx="4822825" cy="143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pPr algn="ctr">
              <a:lnSpc>
                <a:spcPct val="150000"/>
              </a:lnSpc>
            </a:pPr>
            <a:r>
              <a:rPr lang="es-ES_tradnl" altLang="en-US" sz="7200">
                <a:solidFill>
                  <a:srgbClr val="FF3232"/>
                </a:solidFill>
                <a:latin typeface="Arial" panose="020B0604020202020204" pitchFamily="34" charset="0"/>
              </a:rPr>
              <a:t>gracias</a:t>
            </a:r>
          </a:p>
          <a:p>
            <a:pPr algn="ctr"/>
            <a:r>
              <a:rPr lang="es-ES_tradnl" altLang="en-US" sz="2000">
                <a:solidFill>
                  <a:schemeClr val="bg1"/>
                </a:solidFill>
                <a:latin typeface="Consolas" panose="020B0609020204030204" pitchFamily="49" charset="0"/>
              </a:rPr>
              <a:t>overfitting.net</a:t>
            </a:r>
            <a:endParaRPr lang="es-ES_tradnl" altLang="en-US" sz="2000">
              <a:solidFill>
                <a:srgbClr val="FF3232"/>
              </a:solidFill>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pie de página">
            <a:extLst>
              <a:ext uri="{FF2B5EF4-FFF2-40B4-BE49-F238E27FC236}">
                <a16:creationId xmlns:a16="http://schemas.microsoft.com/office/drawing/2014/main" id="{12077516-7D46-496F-8784-9EEFF2E9E224}"/>
              </a:ext>
            </a:extLst>
          </p:cNvPr>
          <p:cNvSpPr>
            <a:spLocks noGrp="1"/>
          </p:cNvSpPr>
          <p:nvPr>
            <p:ph type="ftr" sz="quarter" idx="10"/>
          </p:nvPr>
        </p:nvSpPr>
        <p:spPr>
          <a:xfrm>
            <a:off x="684213" y="6597650"/>
            <a:ext cx="8135937" cy="260350"/>
          </a:xfrm>
        </p:spPr>
        <p:txBody>
          <a:bodyPr/>
          <a:lstStyle/>
          <a:p>
            <a:pPr>
              <a:defRPr/>
            </a:pPr>
            <a:r>
              <a:rPr lang="es-ES_tradnl" altLang="en-US" dirty="0"/>
              <a:t>Amiga </a:t>
            </a:r>
            <a:r>
              <a:rPr lang="es-ES_tradnl" altLang="en-US" dirty="0" err="1"/>
              <a:t>JuggleR</a:t>
            </a:r>
            <a:r>
              <a:rPr lang="es-ES_tradnl" altLang="en-US" dirty="0"/>
              <a:t>. </a:t>
            </a:r>
            <a:r>
              <a:rPr lang="es-ES_tradnl" altLang="en-US" dirty="0">
                <a:solidFill>
                  <a:schemeClr val="bg1"/>
                </a:solidFill>
              </a:rPr>
              <a:t>OpenGL con R – </a:t>
            </a:r>
            <a:r>
              <a:rPr lang="es-ES_tradnl" altLang="en-US" dirty="0">
                <a:solidFill>
                  <a:schemeClr val="bg1"/>
                </a:solidFill>
                <a:latin typeface="Consolas" panose="020B0609020204030204" pitchFamily="49" charset="0"/>
              </a:rPr>
              <a:t>overfitting.net</a:t>
            </a:r>
            <a:r>
              <a:rPr lang="es-ES_tradnl" altLang="en-US" dirty="0">
                <a:solidFill>
                  <a:schemeClr val="bg1"/>
                </a:solidFill>
              </a:rPr>
              <a:t> – Madrid, octubre 2018</a:t>
            </a:r>
          </a:p>
        </p:txBody>
      </p:sp>
      <p:sp>
        <p:nvSpPr>
          <p:cNvPr id="8195" name="Text Box 10">
            <a:extLst>
              <a:ext uri="{FF2B5EF4-FFF2-40B4-BE49-F238E27FC236}">
                <a16:creationId xmlns:a16="http://schemas.microsoft.com/office/drawing/2014/main" id="{3F00027E-65F9-491B-9042-95D32D230B74}"/>
              </a:ext>
            </a:extLst>
          </p:cNvPr>
          <p:cNvSpPr txBox="1">
            <a:spLocks noChangeArrowheads="1"/>
          </p:cNvSpPr>
          <p:nvPr/>
        </p:nvSpPr>
        <p:spPr bwMode="auto">
          <a:xfrm>
            <a:off x="2484438" y="1341438"/>
            <a:ext cx="3527425" cy="449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400">
                <a:solidFill>
                  <a:schemeClr val="tx1"/>
                </a:solidFill>
                <a:latin typeface="Courier New" panose="02070309020205020404" pitchFamily="49" charset="0"/>
              </a:defRPr>
            </a:lvl1pPr>
            <a:lvl2pPr marL="800100" indent="-34290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pPr>
              <a:spcBef>
                <a:spcPct val="20000"/>
              </a:spcBef>
              <a:buFont typeface="Arial" panose="020B0604020202020204" pitchFamily="34" charset="0"/>
              <a:buChar char="–"/>
            </a:pPr>
            <a:r>
              <a:rPr lang="es-ES" altLang="en-US" sz="2200">
                <a:latin typeface="Arial" panose="020B0604020202020204" pitchFamily="34" charset="0"/>
              </a:rPr>
              <a:t>Amiga Juggler</a:t>
            </a:r>
          </a:p>
          <a:p>
            <a:pPr>
              <a:spcBef>
                <a:spcPct val="20000"/>
              </a:spcBef>
              <a:buFont typeface="Arial" panose="020B0604020202020204" pitchFamily="34" charset="0"/>
              <a:buChar char="–"/>
            </a:pPr>
            <a:r>
              <a:rPr lang="es-ES" altLang="en-US" sz="2200">
                <a:latin typeface="Arial" panose="020B0604020202020204" pitchFamily="34" charset="0"/>
              </a:rPr>
              <a:t>Motivación</a:t>
            </a:r>
          </a:p>
          <a:p>
            <a:pPr>
              <a:spcBef>
                <a:spcPct val="20000"/>
              </a:spcBef>
              <a:buFont typeface="Arial" panose="020B0604020202020204" pitchFamily="34" charset="0"/>
              <a:buChar char="–"/>
            </a:pPr>
            <a:r>
              <a:rPr lang="es-ES" altLang="en-US" sz="2200">
                <a:latin typeface="Arial" panose="020B0604020202020204" pitchFamily="34" charset="0"/>
              </a:rPr>
              <a:t>Paquetes usados</a:t>
            </a:r>
          </a:p>
          <a:p>
            <a:pPr>
              <a:spcBef>
                <a:spcPct val="20000"/>
              </a:spcBef>
              <a:buFont typeface="Arial" panose="020B0604020202020204" pitchFamily="34" charset="0"/>
              <a:buChar char="–"/>
            </a:pPr>
            <a:r>
              <a:rPr lang="es-ES" altLang="en-US" sz="2200">
                <a:latin typeface="Arial" panose="020B0604020202020204" pitchFamily="34" charset="0"/>
              </a:rPr>
              <a:t>Geometría</a:t>
            </a:r>
          </a:p>
          <a:p>
            <a:pPr lvl="1">
              <a:spcBef>
                <a:spcPct val="20000"/>
              </a:spcBef>
              <a:buFont typeface="Courier New" panose="02070309020205020404" pitchFamily="49" charset="0"/>
              <a:buChar char="o"/>
            </a:pPr>
            <a:r>
              <a:rPr lang="es-ES" altLang="en-US" sz="2200">
                <a:latin typeface="Arial" panose="020B0604020202020204" pitchFamily="34" charset="0"/>
              </a:rPr>
              <a:t>Esferas mejoradas   </a:t>
            </a:r>
          </a:p>
          <a:p>
            <a:pPr lvl="1">
              <a:spcBef>
                <a:spcPct val="20000"/>
              </a:spcBef>
              <a:buFont typeface="Courier New" panose="02070309020205020404" pitchFamily="49" charset="0"/>
              <a:buChar char="o"/>
            </a:pPr>
            <a:r>
              <a:rPr lang="es-ES" altLang="en-US" sz="2200">
                <a:latin typeface="Arial" panose="020B0604020202020204" pitchFamily="34" charset="0"/>
              </a:rPr>
              <a:t>Cinemática  </a:t>
            </a:r>
          </a:p>
          <a:p>
            <a:pPr lvl="1">
              <a:spcBef>
                <a:spcPct val="20000"/>
              </a:spcBef>
              <a:buFont typeface="Courier New" panose="02070309020205020404" pitchFamily="49" charset="0"/>
              <a:buChar char="o"/>
            </a:pPr>
            <a:r>
              <a:rPr lang="es-ES" altLang="en-US" sz="2200">
                <a:latin typeface="Arial" panose="020B0604020202020204" pitchFamily="34" charset="0"/>
              </a:rPr>
              <a:t>Cálculo de sombras</a:t>
            </a:r>
          </a:p>
          <a:p>
            <a:pPr>
              <a:spcBef>
                <a:spcPct val="20000"/>
              </a:spcBef>
              <a:buFont typeface="Arial" panose="020B0604020202020204" pitchFamily="34" charset="0"/>
              <a:buChar char="–"/>
            </a:pPr>
            <a:r>
              <a:rPr lang="es-ES" altLang="en-US" sz="2200">
                <a:latin typeface="Arial" panose="020B0604020202020204" pitchFamily="34" charset="0"/>
              </a:rPr>
              <a:t>Definición del universo</a:t>
            </a:r>
          </a:p>
          <a:p>
            <a:pPr>
              <a:spcBef>
                <a:spcPct val="20000"/>
              </a:spcBef>
              <a:buFont typeface="Arial" panose="020B0604020202020204" pitchFamily="34" charset="0"/>
              <a:buChar char="–"/>
            </a:pPr>
            <a:r>
              <a:rPr lang="es-ES" altLang="en-US" sz="2200">
                <a:latin typeface="Arial" panose="020B0604020202020204" pitchFamily="34" charset="0"/>
              </a:rPr>
              <a:t>Sonido</a:t>
            </a:r>
          </a:p>
          <a:p>
            <a:pPr>
              <a:spcBef>
                <a:spcPct val="20000"/>
              </a:spcBef>
              <a:buFont typeface="Arial" panose="020B0604020202020204" pitchFamily="34" charset="0"/>
              <a:buChar char="–"/>
            </a:pPr>
            <a:r>
              <a:rPr lang="es-ES" altLang="en-US" sz="2200">
                <a:latin typeface="Arial" panose="020B0604020202020204" pitchFamily="34" charset="0"/>
              </a:rPr>
              <a:t>Código</a:t>
            </a:r>
            <a:endParaRPr lang="es-ES_tradnl" altLang="en-US" sz="2200">
              <a:latin typeface="Arial" panose="020B0604020202020204" pitchFamily="34" charset="0"/>
            </a:endParaRPr>
          </a:p>
          <a:p>
            <a:pPr>
              <a:spcBef>
                <a:spcPct val="20000"/>
              </a:spcBef>
              <a:buFont typeface="Arial" panose="020B0604020202020204" pitchFamily="34" charset="0"/>
              <a:buChar char="–"/>
            </a:pPr>
            <a:r>
              <a:rPr lang="es-ES" altLang="en-US" sz="2200">
                <a:latin typeface="Arial" panose="020B0604020202020204" pitchFamily="34" charset="0"/>
              </a:rPr>
              <a:t>Animaciones</a:t>
            </a:r>
          </a:p>
        </p:txBody>
      </p:sp>
      <p:sp>
        <p:nvSpPr>
          <p:cNvPr id="8196" name="Rectangle 2">
            <a:extLst>
              <a:ext uri="{FF2B5EF4-FFF2-40B4-BE49-F238E27FC236}">
                <a16:creationId xmlns:a16="http://schemas.microsoft.com/office/drawing/2014/main" id="{AB42B9B6-8D82-4110-A5C4-7385FA1D5E20}"/>
              </a:ext>
            </a:extLst>
          </p:cNvPr>
          <p:cNvSpPr>
            <a:spLocks noGrp="1" noChangeArrowheads="1"/>
          </p:cNvSpPr>
          <p:nvPr>
            <p:ph type="title"/>
          </p:nvPr>
        </p:nvSpPr>
        <p:spPr>
          <a:xfrm>
            <a:off x="0" y="188913"/>
            <a:ext cx="9144000" cy="685800"/>
          </a:xfrm>
        </p:spPr>
        <p:txBody>
          <a:bodyPr/>
          <a:lstStyle/>
          <a:p>
            <a:r>
              <a:rPr lang="es-ES_tradnl" altLang="en-US">
                <a:solidFill>
                  <a:srgbClr val="FF3232"/>
                </a:solidFill>
              </a:rPr>
              <a:t>Amiga JuggleR. </a:t>
            </a:r>
            <a:r>
              <a:rPr lang="es-ES_tradnl" altLang="en-US"/>
              <a:t>OpenGL con 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n 2">
            <a:extLst>
              <a:ext uri="{FF2B5EF4-FFF2-40B4-BE49-F238E27FC236}">
                <a16:creationId xmlns:a16="http://schemas.microsoft.com/office/drawing/2014/main" id="{A05D1069-36CE-4DB7-A0F4-A157657CD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2 Marcador de pie de página">
            <a:extLst>
              <a:ext uri="{FF2B5EF4-FFF2-40B4-BE49-F238E27FC236}">
                <a16:creationId xmlns:a16="http://schemas.microsoft.com/office/drawing/2014/main" id="{05B585DC-0BC4-47F1-A1D9-A8D1C44D5FA2}"/>
              </a:ext>
            </a:extLst>
          </p:cNvPr>
          <p:cNvSpPr>
            <a:spLocks noGrp="1"/>
          </p:cNvSpPr>
          <p:nvPr>
            <p:ph type="ftr" sz="quarter" idx="10"/>
          </p:nvPr>
        </p:nvSpPr>
        <p:spPr/>
        <p:txBody>
          <a:bodyPr/>
          <a:lstStyle/>
          <a:p>
            <a:pPr>
              <a:defRPr/>
            </a:pPr>
            <a:r>
              <a:rPr lang="es-ES_tradnl" altLang="en-US" dirty="0"/>
              <a:t>Amiga </a:t>
            </a:r>
            <a:r>
              <a:rPr lang="es-ES_tradnl" altLang="en-US" dirty="0" err="1"/>
              <a:t>JuggleR</a:t>
            </a:r>
            <a:r>
              <a:rPr lang="es-ES_tradnl" altLang="en-US" dirty="0"/>
              <a:t>. </a:t>
            </a:r>
            <a:r>
              <a:rPr lang="es-ES_tradnl" altLang="en-US" dirty="0">
                <a:solidFill>
                  <a:schemeClr val="tx1"/>
                </a:solidFill>
              </a:rPr>
              <a:t>OpenGL con R – </a:t>
            </a:r>
            <a:r>
              <a:rPr lang="es-ES_tradnl" altLang="en-US" dirty="0">
                <a:solidFill>
                  <a:schemeClr val="tx1"/>
                </a:solidFill>
                <a:latin typeface="Consolas" panose="020B0609020204030204" pitchFamily="49" charset="0"/>
              </a:rPr>
              <a:t>overfitting.net</a:t>
            </a:r>
            <a:r>
              <a:rPr lang="es-ES_tradnl" altLang="en-US" dirty="0">
                <a:solidFill>
                  <a:schemeClr val="tx1"/>
                </a:solidFill>
              </a:rPr>
              <a:t> – Madrid, octubre 2018</a:t>
            </a:r>
          </a:p>
        </p:txBody>
      </p:sp>
      <p:sp>
        <p:nvSpPr>
          <p:cNvPr id="10244" name="Rectangle 2">
            <a:extLst>
              <a:ext uri="{FF2B5EF4-FFF2-40B4-BE49-F238E27FC236}">
                <a16:creationId xmlns:a16="http://schemas.microsoft.com/office/drawing/2014/main" id="{BC7D4BF4-3878-4E0E-8D76-5E1C9BB30909}"/>
              </a:ext>
            </a:extLst>
          </p:cNvPr>
          <p:cNvSpPr>
            <a:spLocks noGrp="1" noChangeArrowheads="1"/>
          </p:cNvSpPr>
          <p:nvPr>
            <p:ph type="title"/>
          </p:nvPr>
        </p:nvSpPr>
        <p:spPr>
          <a:xfrm>
            <a:off x="0" y="188913"/>
            <a:ext cx="9144000" cy="685800"/>
          </a:xfrm>
        </p:spPr>
        <p:txBody>
          <a:bodyPr/>
          <a:lstStyle/>
          <a:p>
            <a:r>
              <a:rPr lang="es-ES_tradnl" altLang="en-US"/>
              <a:t>Amiga Juggler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Marcador de pie de página">
            <a:extLst>
              <a:ext uri="{FF2B5EF4-FFF2-40B4-BE49-F238E27FC236}">
                <a16:creationId xmlns:a16="http://schemas.microsoft.com/office/drawing/2014/main" id="{03DF243B-6173-4377-A66A-245061D671B6}"/>
              </a:ext>
            </a:extLst>
          </p:cNvPr>
          <p:cNvSpPr>
            <a:spLocks noGrp="1"/>
          </p:cNvSpPr>
          <p:nvPr>
            <p:ph type="ftr" sz="quarter" idx="10"/>
          </p:nvPr>
        </p:nvSpPr>
        <p:spPr/>
        <p:txBody>
          <a:bodyPr/>
          <a:lstStyle/>
          <a:p>
            <a:pPr>
              <a:defRPr/>
            </a:pPr>
            <a:r>
              <a:rPr lang="es-ES_tradnl" altLang="en-US" dirty="0"/>
              <a:t>Amiga </a:t>
            </a:r>
            <a:r>
              <a:rPr lang="es-ES_tradnl" altLang="en-US" dirty="0" err="1"/>
              <a:t>JuggleR</a:t>
            </a:r>
            <a:r>
              <a:rPr lang="es-ES_tradnl" altLang="en-US" dirty="0"/>
              <a:t>. </a:t>
            </a:r>
            <a:r>
              <a:rPr lang="es-ES_tradnl" altLang="en-US" dirty="0">
                <a:solidFill>
                  <a:schemeClr val="bg1"/>
                </a:solidFill>
              </a:rPr>
              <a:t>OpenGL con R – </a:t>
            </a:r>
            <a:r>
              <a:rPr lang="es-ES_tradnl" altLang="en-US" dirty="0">
                <a:solidFill>
                  <a:schemeClr val="bg1"/>
                </a:solidFill>
                <a:latin typeface="Consolas" panose="020B0609020204030204" pitchFamily="49" charset="0"/>
              </a:rPr>
              <a:t>overfitting.net</a:t>
            </a:r>
            <a:r>
              <a:rPr lang="es-ES_tradnl" altLang="en-US" dirty="0">
                <a:solidFill>
                  <a:schemeClr val="bg1"/>
                </a:solidFill>
              </a:rPr>
              <a:t> – Madrid, octubre 2018</a:t>
            </a:r>
          </a:p>
        </p:txBody>
      </p:sp>
      <p:sp>
        <p:nvSpPr>
          <p:cNvPr id="12291" name="Rectangle 2">
            <a:extLst>
              <a:ext uri="{FF2B5EF4-FFF2-40B4-BE49-F238E27FC236}">
                <a16:creationId xmlns:a16="http://schemas.microsoft.com/office/drawing/2014/main" id="{93657BFF-678D-4B12-9121-3FEBE5CFC8AE}"/>
              </a:ext>
            </a:extLst>
          </p:cNvPr>
          <p:cNvSpPr>
            <a:spLocks noGrp="1" noChangeArrowheads="1"/>
          </p:cNvSpPr>
          <p:nvPr>
            <p:ph type="title"/>
          </p:nvPr>
        </p:nvSpPr>
        <p:spPr>
          <a:xfrm>
            <a:off x="0" y="188913"/>
            <a:ext cx="9144000" cy="685800"/>
          </a:xfrm>
        </p:spPr>
        <p:txBody>
          <a:bodyPr/>
          <a:lstStyle/>
          <a:p>
            <a:r>
              <a:rPr lang="es-ES_tradnl" altLang="en-US"/>
              <a:t>Motivación</a:t>
            </a:r>
          </a:p>
        </p:txBody>
      </p:sp>
      <p:sp>
        <p:nvSpPr>
          <p:cNvPr id="5" name="Text Box 10">
            <a:extLst>
              <a:ext uri="{FF2B5EF4-FFF2-40B4-BE49-F238E27FC236}">
                <a16:creationId xmlns:a16="http://schemas.microsoft.com/office/drawing/2014/main" id="{38B8E9E7-3A8E-400C-9962-FB7078B6ABDE}"/>
              </a:ext>
            </a:extLst>
          </p:cNvPr>
          <p:cNvSpPr txBox="1">
            <a:spLocks noChangeArrowheads="1"/>
          </p:cNvSpPr>
          <p:nvPr/>
        </p:nvSpPr>
        <p:spPr bwMode="auto">
          <a:xfrm>
            <a:off x="1403350" y="1628775"/>
            <a:ext cx="6769100" cy="3681413"/>
          </a:xfrm>
          <a:prstGeom prst="rect">
            <a:avLst/>
          </a:prstGeom>
          <a:noFill/>
          <a:ln>
            <a:noFill/>
          </a:ln>
          <a:effectLst/>
        </p:spPr>
        <p:txBody>
          <a:bodyPr>
            <a:spAutoFit/>
          </a:bodyPr>
          <a:lstStyle>
            <a:lvl1pPr marL="342900" indent="-342900">
              <a:defRPr sz="1400">
                <a:solidFill>
                  <a:schemeClr val="tx1"/>
                </a:solidFill>
                <a:latin typeface="Courier New" panose="02070309020205020404" pitchFamily="49" charset="0"/>
              </a:defRPr>
            </a:lvl1pPr>
            <a:lvl2pPr marL="800100" indent="-34290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pPr>
              <a:spcBef>
                <a:spcPct val="20000"/>
              </a:spcBef>
              <a:buFont typeface="Arial" panose="020B0604020202020204" pitchFamily="34" charset="0"/>
              <a:buChar char="–"/>
              <a:defRPr/>
            </a:pPr>
            <a:r>
              <a:rPr lang="es-ES" altLang="en-US" sz="2200" dirty="0">
                <a:latin typeface="Arial" panose="020B0604020202020204" pitchFamily="34" charset="0"/>
              </a:rPr>
              <a:t>No se usan paquetes novedosos (2004)</a:t>
            </a:r>
          </a:p>
          <a:p>
            <a:pPr>
              <a:spcBef>
                <a:spcPct val="20000"/>
              </a:spcBef>
              <a:buFont typeface="Arial" panose="020B0604020202020204" pitchFamily="34" charset="0"/>
              <a:buChar char="–"/>
              <a:defRPr/>
            </a:pPr>
            <a:r>
              <a:rPr lang="es-ES" altLang="en-US" sz="2200" dirty="0">
                <a:latin typeface="Arial" panose="020B0604020202020204" pitchFamily="34" charset="0"/>
              </a:rPr>
              <a:t>Animar escenas 3D no es un punto fuerte de R</a:t>
            </a:r>
          </a:p>
          <a:p>
            <a:pPr>
              <a:spcBef>
                <a:spcPct val="20000"/>
              </a:spcBef>
              <a:buFont typeface="Arial" panose="020B0604020202020204" pitchFamily="34" charset="0"/>
              <a:buChar char="–"/>
              <a:defRPr/>
            </a:pPr>
            <a:r>
              <a:rPr lang="es-ES" altLang="en-US" sz="2200" dirty="0">
                <a:latin typeface="Arial" panose="020B0604020202020204" pitchFamily="34" charset="0"/>
              </a:rPr>
              <a:t>Codificar la cinemática es ineficiente</a:t>
            </a:r>
          </a:p>
          <a:p>
            <a:pPr>
              <a:spcBef>
                <a:spcPct val="20000"/>
              </a:spcBef>
              <a:buFont typeface="Arial" panose="020B0604020202020204" pitchFamily="34" charset="0"/>
              <a:buChar char="–"/>
              <a:defRPr/>
            </a:pPr>
            <a:endParaRPr lang="es-ES" altLang="en-US" sz="2200" dirty="0">
              <a:latin typeface="Arial" panose="020B0604020202020204" pitchFamily="34" charset="0"/>
            </a:endParaRPr>
          </a:p>
          <a:p>
            <a:pPr marL="0" indent="0">
              <a:spcBef>
                <a:spcPct val="20000"/>
              </a:spcBef>
              <a:defRPr/>
            </a:pPr>
            <a:r>
              <a:rPr lang="es-ES" altLang="en-US" sz="2200" dirty="0">
                <a:latin typeface="Arial" panose="020B0604020202020204" pitchFamily="34" charset="0"/>
              </a:rPr>
              <a:t>Entonces… por qué </a:t>
            </a:r>
            <a:r>
              <a:rPr lang="es-ES" altLang="en-US" sz="2200" dirty="0">
                <a:solidFill>
                  <a:srgbClr val="FF3232"/>
                </a:solidFill>
                <a:latin typeface="Arial" panose="020B0604020202020204" pitchFamily="34" charset="0"/>
              </a:rPr>
              <a:t>Amiga </a:t>
            </a:r>
            <a:r>
              <a:rPr lang="es-ES" altLang="en-US" sz="2200" dirty="0" err="1">
                <a:solidFill>
                  <a:srgbClr val="FF3232"/>
                </a:solidFill>
                <a:latin typeface="Arial" panose="020B0604020202020204" pitchFamily="34" charset="0"/>
              </a:rPr>
              <a:t>JuggleR</a:t>
            </a:r>
            <a:r>
              <a:rPr lang="es-ES" altLang="en-US" sz="2200" dirty="0">
                <a:latin typeface="Arial" panose="020B0604020202020204" pitchFamily="34" charset="0"/>
              </a:rPr>
              <a:t>?</a:t>
            </a:r>
          </a:p>
          <a:p>
            <a:pPr>
              <a:spcBef>
                <a:spcPct val="20000"/>
              </a:spcBef>
              <a:buFont typeface="Arial" panose="020B0604020202020204" pitchFamily="34" charset="0"/>
              <a:buChar char="–"/>
              <a:defRPr/>
            </a:pPr>
            <a:endParaRPr lang="es-ES" altLang="en-US" sz="2200" dirty="0">
              <a:latin typeface="Arial" panose="020B0604020202020204" pitchFamily="34" charset="0"/>
            </a:endParaRPr>
          </a:p>
          <a:p>
            <a:pPr>
              <a:spcBef>
                <a:spcPct val="20000"/>
              </a:spcBef>
              <a:buFont typeface="Arial" panose="020B0604020202020204" pitchFamily="34" charset="0"/>
              <a:buChar char="–"/>
              <a:defRPr/>
            </a:pPr>
            <a:r>
              <a:rPr lang="es-ES" altLang="en-US" sz="2200" dirty="0">
                <a:latin typeface="Arial" panose="020B0604020202020204" pitchFamily="34" charset="0"/>
              </a:rPr>
              <a:t>Practicar con R</a:t>
            </a:r>
            <a:endParaRPr lang="es-ES_tradnl" altLang="en-US" sz="2200" dirty="0">
              <a:latin typeface="Arial" panose="020B0604020202020204" pitchFamily="34" charset="0"/>
            </a:endParaRPr>
          </a:p>
          <a:p>
            <a:pPr>
              <a:spcBef>
                <a:spcPct val="20000"/>
              </a:spcBef>
              <a:buFont typeface="Arial" panose="020B0604020202020204" pitchFamily="34" charset="0"/>
              <a:buChar char="–"/>
              <a:defRPr/>
            </a:pPr>
            <a:r>
              <a:rPr lang="es-ES" altLang="en-US" sz="2200" dirty="0">
                <a:latin typeface="Arial" panose="020B0604020202020204" pitchFamily="34" charset="0"/>
              </a:rPr>
              <a:t>Reto matemático</a:t>
            </a:r>
          </a:p>
          <a:p>
            <a:pPr>
              <a:spcBef>
                <a:spcPct val="20000"/>
              </a:spcBef>
              <a:buFont typeface="Arial" panose="020B0604020202020204" pitchFamily="34" charset="0"/>
              <a:buChar char="–"/>
              <a:defRPr/>
            </a:pPr>
            <a:r>
              <a:rPr lang="es-ES" altLang="en-US" sz="2200" dirty="0">
                <a:latin typeface="Arial" panose="020B0604020202020204" pitchFamily="34" charset="0"/>
              </a:rPr>
              <a:t>Homenaje al Amiga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Marcador de pie de página">
            <a:extLst>
              <a:ext uri="{FF2B5EF4-FFF2-40B4-BE49-F238E27FC236}">
                <a16:creationId xmlns:a16="http://schemas.microsoft.com/office/drawing/2014/main" id="{3BC0A528-C484-4F00-AC61-560B2421F607}"/>
              </a:ext>
            </a:extLst>
          </p:cNvPr>
          <p:cNvSpPr>
            <a:spLocks noGrp="1"/>
          </p:cNvSpPr>
          <p:nvPr>
            <p:ph type="ftr" sz="quarter" idx="10"/>
          </p:nvPr>
        </p:nvSpPr>
        <p:spPr/>
        <p:txBody>
          <a:bodyPr/>
          <a:lstStyle/>
          <a:p>
            <a:pPr>
              <a:defRPr/>
            </a:pPr>
            <a:r>
              <a:rPr lang="es-ES_tradnl" altLang="en-US" dirty="0"/>
              <a:t>Amiga </a:t>
            </a:r>
            <a:r>
              <a:rPr lang="es-ES_tradnl" altLang="en-US" dirty="0" err="1"/>
              <a:t>JuggleR</a:t>
            </a:r>
            <a:r>
              <a:rPr lang="es-ES_tradnl" altLang="en-US" dirty="0"/>
              <a:t>. </a:t>
            </a:r>
            <a:r>
              <a:rPr lang="es-ES_tradnl" altLang="en-US" dirty="0">
                <a:solidFill>
                  <a:schemeClr val="bg1"/>
                </a:solidFill>
              </a:rPr>
              <a:t>OpenGL con R – </a:t>
            </a:r>
            <a:r>
              <a:rPr lang="es-ES_tradnl" altLang="en-US" dirty="0">
                <a:solidFill>
                  <a:schemeClr val="bg1"/>
                </a:solidFill>
                <a:latin typeface="Consolas" panose="020B0609020204030204" pitchFamily="49" charset="0"/>
              </a:rPr>
              <a:t>overfitting.net</a:t>
            </a:r>
            <a:r>
              <a:rPr lang="es-ES_tradnl" altLang="en-US" dirty="0">
                <a:solidFill>
                  <a:schemeClr val="bg1"/>
                </a:solidFill>
              </a:rPr>
              <a:t> – Madrid, octubre 2018</a:t>
            </a:r>
          </a:p>
        </p:txBody>
      </p:sp>
      <p:sp>
        <p:nvSpPr>
          <p:cNvPr id="14339" name="Rectangle 2">
            <a:extLst>
              <a:ext uri="{FF2B5EF4-FFF2-40B4-BE49-F238E27FC236}">
                <a16:creationId xmlns:a16="http://schemas.microsoft.com/office/drawing/2014/main" id="{4E3C58CC-C6BA-4E7E-A3A7-F7F4A9AAED1E}"/>
              </a:ext>
            </a:extLst>
          </p:cNvPr>
          <p:cNvSpPr>
            <a:spLocks noGrp="1" noChangeArrowheads="1"/>
          </p:cNvSpPr>
          <p:nvPr>
            <p:ph type="title"/>
          </p:nvPr>
        </p:nvSpPr>
        <p:spPr>
          <a:xfrm>
            <a:off x="0" y="188913"/>
            <a:ext cx="9144000" cy="685800"/>
          </a:xfrm>
        </p:spPr>
        <p:txBody>
          <a:bodyPr/>
          <a:lstStyle/>
          <a:p>
            <a:r>
              <a:rPr lang="es-ES_tradnl" altLang="en-US"/>
              <a:t>Paquetes usados</a:t>
            </a:r>
          </a:p>
        </p:txBody>
      </p:sp>
      <p:sp>
        <p:nvSpPr>
          <p:cNvPr id="22533" name="Text Box 10">
            <a:extLst>
              <a:ext uri="{FF2B5EF4-FFF2-40B4-BE49-F238E27FC236}">
                <a16:creationId xmlns:a16="http://schemas.microsoft.com/office/drawing/2014/main" id="{6E665621-045D-491B-8B90-F42A3655B270}"/>
              </a:ext>
            </a:extLst>
          </p:cNvPr>
          <p:cNvSpPr txBox="1">
            <a:spLocks noChangeArrowheads="1"/>
          </p:cNvSpPr>
          <p:nvPr/>
        </p:nvSpPr>
        <p:spPr bwMode="auto">
          <a:xfrm>
            <a:off x="684213" y="1195388"/>
            <a:ext cx="7559675" cy="2468562"/>
          </a:xfrm>
          <a:prstGeom prst="rect">
            <a:avLst/>
          </a:prstGeom>
          <a:noFill/>
          <a:ln>
            <a:noFill/>
          </a:ln>
          <a:effectLst/>
        </p:spPr>
        <p:txBody>
          <a:bodyPr>
            <a:spAutoFit/>
          </a:bodyPr>
          <a:lstStyle>
            <a:lvl1pPr marL="342900" indent="-342900">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pPr>
              <a:spcBef>
                <a:spcPct val="20000"/>
              </a:spcBef>
              <a:buFont typeface="Arial" panose="020B0604020202020204" pitchFamily="34" charset="0"/>
              <a:buChar char="–"/>
              <a:defRPr/>
            </a:pPr>
            <a:r>
              <a:rPr lang="es-ES" altLang="en-US" sz="2400" b="1" dirty="0" err="1">
                <a:latin typeface="Consolas" panose="020B0609020204030204" pitchFamily="49" charset="0"/>
              </a:rPr>
              <a:t>rgl</a:t>
            </a:r>
            <a:r>
              <a:rPr lang="es-ES" altLang="en-US" sz="2200" dirty="0">
                <a:latin typeface="+mj-lt"/>
              </a:rPr>
              <a:t>: “3D </a:t>
            </a:r>
            <a:r>
              <a:rPr lang="es-ES" altLang="en-US" sz="2200" dirty="0" err="1">
                <a:latin typeface="+mj-lt"/>
              </a:rPr>
              <a:t>Visualization</a:t>
            </a:r>
            <a:r>
              <a:rPr lang="es-ES" altLang="en-US" sz="2200" dirty="0">
                <a:latin typeface="+mj-lt"/>
              </a:rPr>
              <a:t> </a:t>
            </a:r>
            <a:r>
              <a:rPr lang="es-ES" altLang="en-US" sz="2200" dirty="0" err="1">
                <a:latin typeface="+mj-lt"/>
              </a:rPr>
              <a:t>Using</a:t>
            </a:r>
            <a:r>
              <a:rPr lang="es-ES" altLang="en-US" sz="2200" dirty="0">
                <a:latin typeface="+mj-lt"/>
              </a:rPr>
              <a:t> OpenGL”</a:t>
            </a:r>
          </a:p>
          <a:p>
            <a:pPr marL="400050" lvl="1" indent="0" algn="just">
              <a:spcBef>
                <a:spcPct val="20000"/>
              </a:spcBef>
              <a:defRPr/>
            </a:pPr>
            <a:r>
              <a:rPr lang="en-US" altLang="en-US" sz="1600" dirty="0">
                <a:latin typeface="+mj-lt"/>
              </a:rPr>
              <a:t>Provides medium to high level functions for 3D interactive graphics, including functions modelled on base graphics (plot3d(), etc.) as well as functions for constructing representations of geometric objects (cube3d(), etc.). Output may be on screen using OpenGL, or to various standard 3D file formats including WebGL, PLY, OBJ, STL as well as 2D image formats, including PNG, Postscript, SVG, PGF.</a:t>
            </a:r>
          </a:p>
          <a:p>
            <a:pPr marL="400050" lvl="1" indent="0" algn="just">
              <a:spcBef>
                <a:spcPct val="20000"/>
              </a:spcBef>
              <a:defRPr/>
            </a:pPr>
            <a:endParaRPr lang="en-US" altLang="en-US" sz="800" dirty="0">
              <a:latin typeface="+mj-lt"/>
            </a:endParaRPr>
          </a:p>
          <a:p>
            <a:pPr marL="400050" lvl="1" indent="0" algn="just">
              <a:spcBef>
                <a:spcPct val="20000"/>
              </a:spcBef>
              <a:defRPr/>
            </a:pPr>
            <a:r>
              <a:rPr lang="en-US" altLang="en-US" sz="1600" dirty="0" err="1">
                <a:solidFill>
                  <a:srgbClr val="FF3232"/>
                </a:solidFill>
                <a:latin typeface="+mj-lt"/>
              </a:rPr>
              <a:t>Dibujar</a:t>
            </a:r>
            <a:r>
              <a:rPr lang="en-US" altLang="en-US" sz="1600" dirty="0">
                <a:solidFill>
                  <a:srgbClr val="FF3232"/>
                </a:solidFill>
                <a:latin typeface="+mj-lt"/>
              </a:rPr>
              <a:t> </a:t>
            </a:r>
            <a:r>
              <a:rPr lang="en-US" altLang="en-US" sz="1600" dirty="0" err="1">
                <a:solidFill>
                  <a:srgbClr val="FF3232"/>
                </a:solidFill>
                <a:latin typeface="+mj-lt"/>
              </a:rPr>
              <a:t>objetos</a:t>
            </a:r>
            <a:r>
              <a:rPr lang="en-US" altLang="en-US" sz="1600" dirty="0">
                <a:solidFill>
                  <a:srgbClr val="FF3232"/>
                </a:solidFill>
                <a:latin typeface="+mj-lt"/>
              </a:rPr>
              <a:t> 3D </a:t>
            </a:r>
            <a:r>
              <a:rPr lang="en-US" altLang="en-US" sz="1600" dirty="0" err="1">
                <a:solidFill>
                  <a:srgbClr val="FF3232"/>
                </a:solidFill>
                <a:latin typeface="+mj-lt"/>
              </a:rPr>
              <a:t>en</a:t>
            </a:r>
            <a:r>
              <a:rPr lang="en-US" altLang="en-US" sz="1600" dirty="0">
                <a:solidFill>
                  <a:srgbClr val="FF3232"/>
                </a:solidFill>
                <a:latin typeface="+mj-lt"/>
              </a:rPr>
              <a:t> </a:t>
            </a:r>
            <a:r>
              <a:rPr lang="en-US" altLang="en-US" sz="1600" dirty="0" err="1">
                <a:solidFill>
                  <a:srgbClr val="FF3232"/>
                </a:solidFill>
                <a:latin typeface="+mj-lt"/>
              </a:rPr>
              <a:t>perspectiva</a:t>
            </a:r>
            <a:r>
              <a:rPr lang="en-US" altLang="en-US" sz="1600" dirty="0">
                <a:solidFill>
                  <a:srgbClr val="FF3232"/>
                </a:solidFill>
                <a:latin typeface="+mj-lt"/>
              </a:rPr>
              <a:t> </a:t>
            </a:r>
            <a:r>
              <a:rPr lang="en-US" altLang="en-US" sz="1600" dirty="0" err="1">
                <a:solidFill>
                  <a:srgbClr val="FF3232"/>
                </a:solidFill>
                <a:latin typeface="+mj-lt"/>
              </a:rPr>
              <a:t>cónica</a:t>
            </a:r>
            <a:r>
              <a:rPr lang="en-US" altLang="en-US" sz="1600" dirty="0">
                <a:solidFill>
                  <a:srgbClr val="FF3232"/>
                </a:solidFill>
                <a:latin typeface="+mj-lt"/>
              </a:rPr>
              <a:t> (</a:t>
            </a:r>
            <a:r>
              <a:rPr lang="en-US" altLang="en-US" sz="1600" dirty="0" err="1">
                <a:solidFill>
                  <a:srgbClr val="FF3232"/>
                </a:solidFill>
                <a:latin typeface="+mj-lt"/>
              </a:rPr>
              <a:t>esferas</a:t>
            </a:r>
            <a:r>
              <a:rPr lang="en-US" altLang="en-US" sz="1600" dirty="0">
                <a:solidFill>
                  <a:srgbClr val="FF3232"/>
                </a:solidFill>
                <a:latin typeface="+mj-lt"/>
              </a:rPr>
              <a:t>, </a:t>
            </a:r>
            <a:r>
              <a:rPr lang="en-US" altLang="en-US" sz="1600" dirty="0" err="1">
                <a:solidFill>
                  <a:srgbClr val="FF3232"/>
                </a:solidFill>
                <a:latin typeface="+mj-lt"/>
              </a:rPr>
              <a:t>cuadrados</a:t>
            </a:r>
            <a:r>
              <a:rPr lang="en-US" altLang="en-US" sz="1600" dirty="0">
                <a:solidFill>
                  <a:srgbClr val="FF3232"/>
                </a:solidFill>
                <a:latin typeface="+mj-lt"/>
              </a:rPr>
              <a:t> y </a:t>
            </a:r>
            <a:r>
              <a:rPr lang="en-US" altLang="en-US" sz="1600" dirty="0" err="1">
                <a:solidFill>
                  <a:srgbClr val="FF3232"/>
                </a:solidFill>
                <a:latin typeface="+mj-lt"/>
              </a:rPr>
              <a:t>elipses</a:t>
            </a:r>
            <a:r>
              <a:rPr lang="en-US" altLang="en-US" sz="1600" dirty="0">
                <a:solidFill>
                  <a:srgbClr val="FF3232"/>
                </a:solidFill>
                <a:latin typeface="+mj-lt"/>
              </a:rPr>
              <a:t>)</a:t>
            </a:r>
            <a:endParaRPr lang="es-ES" altLang="en-US" sz="1600" dirty="0">
              <a:solidFill>
                <a:srgbClr val="FF3232"/>
              </a:solidFill>
              <a:latin typeface="+mj-lt"/>
            </a:endParaRPr>
          </a:p>
        </p:txBody>
      </p:sp>
      <p:sp>
        <p:nvSpPr>
          <p:cNvPr id="22534" name="Text Box 10">
            <a:extLst>
              <a:ext uri="{FF2B5EF4-FFF2-40B4-BE49-F238E27FC236}">
                <a16:creationId xmlns:a16="http://schemas.microsoft.com/office/drawing/2014/main" id="{C239A6CD-9C30-48EC-B97A-F15E23CC7EC4}"/>
              </a:ext>
            </a:extLst>
          </p:cNvPr>
          <p:cNvSpPr txBox="1">
            <a:spLocks noChangeArrowheads="1"/>
          </p:cNvSpPr>
          <p:nvPr/>
        </p:nvSpPr>
        <p:spPr bwMode="auto">
          <a:xfrm>
            <a:off x="684213" y="4044950"/>
            <a:ext cx="7559675" cy="1976438"/>
          </a:xfrm>
          <a:prstGeom prst="rect">
            <a:avLst/>
          </a:prstGeom>
          <a:noFill/>
          <a:ln>
            <a:noFill/>
          </a:ln>
          <a:effectLst/>
        </p:spPr>
        <p:txBody>
          <a:bodyPr>
            <a:spAutoFit/>
          </a:bodyPr>
          <a:lstStyle>
            <a:lvl1pPr marL="342900" indent="-342900">
              <a:defRPr sz="1400">
                <a:solidFill>
                  <a:schemeClr val="tx1"/>
                </a:solidFill>
                <a:latin typeface="Courier New" panose="02070309020205020404" pitchFamily="49" charset="0"/>
              </a:defRPr>
            </a:lvl1pPr>
            <a:lvl2pPr marL="742950" indent="-285750">
              <a:defRPr sz="1400">
                <a:solidFill>
                  <a:schemeClr val="tx1"/>
                </a:solidFill>
                <a:latin typeface="Courier New" panose="02070309020205020404" pitchFamily="49" charset="0"/>
              </a:defRPr>
            </a:lvl2pPr>
            <a:lvl3pPr marL="1143000" indent="-228600">
              <a:defRPr sz="1400">
                <a:solidFill>
                  <a:schemeClr val="tx1"/>
                </a:solidFill>
                <a:latin typeface="Courier New" panose="02070309020205020404" pitchFamily="49" charset="0"/>
              </a:defRPr>
            </a:lvl3pPr>
            <a:lvl4pPr marL="1600200" indent="-228600">
              <a:defRPr sz="1400">
                <a:solidFill>
                  <a:schemeClr val="tx1"/>
                </a:solidFill>
                <a:latin typeface="Courier New" panose="02070309020205020404" pitchFamily="49" charset="0"/>
              </a:defRPr>
            </a:lvl4pPr>
            <a:lvl5pPr marL="2057400" indent="-228600">
              <a:defRPr sz="1400">
                <a:solidFill>
                  <a:schemeClr val="tx1"/>
                </a:solidFill>
                <a:latin typeface="Courier New" panose="02070309020205020404" pitchFamily="49" charset="0"/>
              </a:defRPr>
            </a:lvl5pPr>
            <a:lvl6pPr marL="2514600" indent="-228600" eaLnBrk="0" fontAlgn="base" hangingPunct="0">
              <a:spcBef>
                <a:spcPct val="0"/>
              </a:spcBef>
              <a:spcAft>
                <a:spcPct val="0"/>
              </a:spcAft>
              <a:defRPr sz="1400">
                <a:solidFill>
                  <a:schemeClr val="tx1"/>
                </a:solidFill>
                <a:latin typeface="Courier New" panose="02070309020205020404" pitchFamily="49" charset="0"/>
              </a:defRPr>
            </a:lvl6pPr>
            <a:lvl7pPr marL="2971800" indent="-228600" eaLnBrk="0" fontAlgn="base" hangingPunct="0">
              <a:spcBef>
                <a:spcPct val="0"/>
              </a:spcBef>
              <a:spcAft>
                <a:spcPct val="0"/>
              </a:spcAft>
              <a:defRPr sz="1400">
                <a:solidFill>
                  <a:schemeClr val="tx1"/>
                </a:solidFill>
                <a:latin typeface="Courier New" panose="02070309020205020404" pitchFamily="49" charset="0"/>
              </a:defRPr>
            </a:lvl7pPr>
            <a:lvl8pPr marL="3429000" indent="-228600" eaLnBrk="0" fontAlgn="base" hangingPunct="0">
              <a:spcBef>
                <a:spcPct val="0"/>
              </a:spcBef>
              <a:spcAft>
                <a:spcPct val="0"/>
              </a:spcAft>
              <a:defRPr sz="1400">
                <a:solidFill>
                  <a:schemeClr val="tx1"/>
                </a:solidFill>
                <a:latin typeface="Courier New" panose="02070309020205020404" pitchFamily="49" charset="0"/>
              </a:defRPr>
            </a:lvl8pPr>
            <a:lvl9pPr marL="3886200" indent="-228600" eaLnBrk="0" fontAlgn="base" hangingPunct="0">
              <a:spcBef>
                <a:spcPct val="0"/>
              </a:spcBef>
              <a:spcAft>
                <a:spcPct val="0"/>
              </a:spcAft>
              <a:defRPr sz="1400">
                <a:solidFill>
                  <a:schemeClr val="tx1"/>
                </a:solidFill>
                <a:latin typeface="Courier New" panose="02070309020205020404" pitchFamily="49" charset="0"/>
              </a:defRPr>
            </a:lvl9pPr>
          </a:lstStyle>
          <a:p>
            <a:pPr>
              <a:spcBef>
                <a:spcPct val="20000"/>
              </a:spcBef>
              <a:buFont typeface="Arial" panose="020B0604020202020204" pitchFamily="34" charset="0"/>
              <a:buChar char="–"/>
              <a:defRPr/>
            </a:pPr>
            <a:r>
              <a:rPr lang="es-ES" altLang="en-US" sz="2400" b="1" dirty="0" err="1">
                <a:latin typeface="Consolas" panose="020B0609020204030204" pitchFamily="49" charset="0"/>
              </a:rPr>
              <a:t>tuneR</a:t>
            </a:r>
            <a:r>
              <a:rPr lang="es-ES" altLang="en-US" sz="2200" dirty="0">
                <a:latin typeface="+mj-lt"/>
              </a:rPr>
              <a:t>: “</a:t>
            </a:r>
            <a:r>
              <a:rPr lang="en-US" sz="2200" dirty="0">
                <a:latin typeface="+mj-lt"/>
              </a:rPr>
              <a:t>Analysis of Music and Speech</a:t>
            </a:r>
            <a:r>
              <a:rPr lang="es-ES" sz="2200" dirty="0">
                <a:latin typeface="+mj-lt"/>
              </a:rPr>
              <a:t>”</a:t>
            </a:r>
          </a:p>
          <a:p>
            <a:pPr marL="400050" lvl="1" indent="0" algn="just">
              <a:spcBef>
                <a:spcPct val="20000"/>
              </a:spcBef>
              <a:defRPr/>
            </a:pPr>
            <a:r>
              <a:rPr lang="en-US" sz="1600" dirty="0">
                <a:latin typeface="+mj-lt"/>
              </a:rPr>
              <a:t>Analyze music and speech, extract features like MFCCs, handle wave files and their representation in various ways, read mp3, read midi, perform steps of a transcription, ... Also contains functions ported from the '</a:t>
            </a:r>
            <a:r>
              <a:rPr lang="en-US" sz="1600" dirty="0" err="1">
                <a:latin typeface="+mj-lt"/>
              </a:rPr>
              <a:t>rastamat</a:t>
            </a:r>
            <a:r>
              <a:rPr lang="en-US" sz="1600" dirty="0">
                <a:latin typeface="+mj-lt"/>
              </a:rPr>
              <a:t>' '</a:t>
            </a:r>
            <a:r>
              <a:rPr lang="en-US" sz="1600" dirty="0" err="1">
                <a:latin typeface="+mj-lt"/>
              </a:rPr>
              <a:t>Matlab</a:t>
            </a:r>
            <a:r>
              <a:rPr lang="en-US" sz="1600" dirty="0">
                <a:latin typeface="+mj-lt"/>
              </a:rPr>
              <a:t>' package.</a:t>
            </a:r>
          </a:p>
          <a:p>
            <a:pPr marL="400050" lvl="1" indent="0" algn="just">
              <a:spcBef>
                <a:spcPct val="20000"/>
              </a:spcBef>
              <a:defRPr/>
            </a:pPr>
            <a:endParaRPr lang="en-US" altLang="en-US" sz="800" dirty="0">
              <a:latin typeface="+mj-lt"/>
            </a:endParaRPr>
          </a:p>
          <a:p>
            <a:pPr marL="400050" lvl="1" indent="0" algn="just">
              <a:spcBef>
                <a:spcPct val="20000"/>
              </a:spcBef>
              <a:defRPr/>
            </a:pPr>
            <a:r>
              <a:rPr lang="en-US" altLang="en-US" sz="1600" dirty="0">
                <a:solidFill>
                  <a:srgbClr val="FF3232"/>
                </a:solidFill>
                <a:latin typeface="+mj-lt"/>
              </a:rPr>
              <a:t>Leer y </a:t>
            </a:r>
            <a:r>
              <a:rPr lang="en-US" altLang="en-US" sz="1600" dirty="0" err="1">
                <a:solidFill>
                  <a:srgbClr val="FF3232"/>
                </a:solidFill>
                <a:latin typeface="+mj-lt"/>
              </a:rPr>
              <a:t>guardar</a:t>
            </a:r>
            <a:r>
              <a:rPr lang="en-US" altLang="en-US" sz="1600" dirty="0">
                <a:solidFill>
                  <a:srgbClr val="FF3232"/>
                </a:solidFill>
                <a:latin typeface="+mj-lt"/>
              </a:rPr>
              <a:t> </a:t>
            </a:r>
            <a:r>
              <a:rPr lang="en-US" altLang="en-US" sz="1600" dirty="0" err="1">
                <a:solidFill>
                  <a:srgbClr val="FF3232"/>
                </a:solidFill>
                <a:latin typeface="+mj-lt"/>
              </a:rPr>
              <a:t>achivos</a:t>
            </a:r>
            <a:r>
              <a:rPr lang="en-US" altLang="en-US" sz="1600" dirty="0">
                <a:solidFill>
                  <a:srgbClr val="FF3232"/>
                </a:solidFill>
                <a:latin typeface="+mj-lt"/>
              </a:rPr>
              <a:t> .WAV</a:t>
            </a:r>
            <a:endParaRPr lang="es-ES" altLang="en-US" sz="1600" dirty="0">
              <a:solidFill>
                <a:srgbClr val="FF3232"/>
              </a:solidFill>
              <a:latin typeface="+mj-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Marcador de pie de página">
            <a:extLst>
              <a:ext uri="{FF2B5EF4-FFF2-40B4-BE49-F238E27FC236}">
                <a16:creationId xmlns:a16="http://schemas.microsoft.com/office/drawing/2014/main" id="{9E33AECD-C57E-40A3-9019-DF744C5B9AFA}"/>
              </a:ext>
            </a:extLst>
          </p:cNvPr>
          <p:cNvSpPr>
            <a:spLocks noGrp="1"/>
          </p:cNvSpPr>
          <p:nvPr>
            <p:ph type="ftr" sz="quarter" idx="10"/>
          </p:nvPr>
        </p:nvSpPr>
        <p:spPr/>
        <p:txBody>
          <a:bodyPr/>
          <a:lstStyle/>
          <a:p>
            <a:pPr>
              <a:defRPr/>
            </a:pPr>
            <a:r>
              <a:rPr lang="es-ES_tradnl" altLang="en-US" dirty="0"/>
              <a:t>Amiga </a:t>
            </a:r>
            <a:r>
              <a:rPr lang="es-ES_tradnl" altLang="en-US" dirty="0" err="1"/>
              <a:t>JuggleR</a:t>
            </a:r>
            <a:r>
              <a:rPr lang="es-ES_tradnl" altLang="en-US" dirty="0"/>
              <a:t>. </a:t>
            </a:r>
            <a:r>
              <a:rPr lang="es-ES_tradnl" altLang="en-US" dirty="0">
                <a:solidFill>
                  <a:schemeClr val="bg1"/>
                </a:solidFill>
              </a:rPr>
              <a:t>OpenGL con R – </a:t>
            </a:r>
            <a:r>
              <a:rPr lang="es-ES_tradnl" altLang="en-US" dirty="0">
                <a:solidFill>
                  <a:schemeClr val="bg1"/>
                </a:solidFill>
                <a:latin typeface="Consolas" panose="020B0609020204030204" pitchFamily="49" charset="0"/>
              </a:rPr>
              <a:t>overfitting.net</a:t>
            </a:r>
            <a:r>
              <a:rPr lang="es-ES_tradnl" altLang="en-US" dirty="0">
                <a:solidFill>
                  <a:schemeClr val="bg1"/>
                </a:solidFill>
              </a:rPr>
              <a:t> – Madrid, octubre 2018</a:t>
            </a:r>
          </a:p>
        </p:txBody>
      </p:sp>
      <p:sp>
        <p:nvSpPr>
          <p:cNvPr id="16387" name="Rectangle 2">
            <a:extLst>
              <a:ext uri="{FF2B5EF4-FFF2-40B4-BE49-F238E27FC236}">
                <a16:creationId xmlns:a16="http://schemas.microsoft.com/office/drawing/2014/main" id="{3E598E2F-E041-4623-9950-C88256561838}"/>
              </a:ext>
            </a:extLst>
          </p:cNvPr>
          <p:cNvSpPr>
            <a:spLocks noGrp="1" noChangeArrowheads="1"/>
          </p:cNvSpPr>
          <p:nvPr>
            <p:ph type="title"/>
          </p:nvPr>
        </p:nvSpPr>
        <p:spPr>
          <a:xfrm>
            <a:off x="0" y="188913"/>
            <a:ext cx="9144000" cy="685800"/>
          </a:xfrm>
        </p:spPr>
        <p:txBody>
          <a:bodyPr/>
          <a:lstStyle/>
          <a:p>
            <a:r>
              <a:rPr lang="es-ES_tradnl" altLang="en-US"/>
              <a:t>Geometría. Esferas mejoradas </a:t>
            </a:r>
          </a:p>
        </p:txBody>
      </p:sp>
      <p:pic>
        <p:nvPicPr>
          <p:cNvPr id="16388" name="Picture 2" descr="https://3.bp.blogspot.com/-OegvrR5oJMU/WpWwoWIGG2I/AAAAAAAACb0/uH2N_jJ5Kn8BI9TLNFmzl5ngXi3DtNCVwCLcBGAs/s1600/spheres3dplus.png">
            <a:extLst>
              <a:ext uri="{FF2B5EF4-FFF2-40B4-BE49-F238E27FC236}">
                <a16:creationId xmlns:a16="http://schemas.microsoft.com/office/drawing/2014/main" id="{737BE8A3-BC17-4821-8660-96AFC5A99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1112838"/>
            <a:ext cx="4389438" cy="497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Marcador de pie de página">
            <a:extLst>
              <a:ext uri="{FF2B5EF4-FFF2-40B4-BE49-F238E27FC236}">
                <a16:creationId xmlns:a16="http://schemas.microsoft.com/office/drawing/2014/main" id="{3B378FCD-340E-4A96-AEB6-74C59DA3C5D0}"/>
              </a:ext>
            </a:extLst>
          </p:cNvPr>
          <p:cNvSpPr>
            <a:spLocks noGrp="1"/>
          </p:cNvSpPr>
          <p:nvPr>
            <p:ph type="ftr" sz="quarter" idx="10"/>
          </p:nvPr>
        </p:nvSpPr>
        <p:spPr/>
        <p:txBody>
          <a:bodyPr/>
          <a:lstStyle/>
          <a:p>
            <a:pPr>
              <a:defRPr/>
            </a:pPr>
            <a:r>
              <a:rPr lang="es-ES_tradnl" altLang="en-US" dirty="0"/>
              <a:t>Amiga </a:t>
            </a:r>
            <a:r>
              <a:rPr lang="es-ES_tradnl" altLang="en-US" dirty="0" err="1"/>
              <a:t>JuggleR</a:t>
            </a:r>
            <a:r>
              <a:rPr lang="es-ES_tradnl" altLang="en-US" dirty="0"/>
              <a:t>. </a:t>
            </a:r>
            <a:r>
              <a:rPr lang="es-ES_tradnl" altLang="en-US" dirty="0">
                <a:solidFill>
                  <a:schemeClr val="bg1"/>
                </a:solidFill>
              </a:rPr>
              <a:t>OpenGL con R – </a:t>
            </a:r>
            <a:r>
              <a:rPr lang="es-ES_tradnl" altLang="en-US" dirty="0">
                <a:solidFill>
                  <a:schemeClr val="bg1"/>
                </a:solidFill>
                <a:latin typeface="Consolas" panose="020B0609020204030204" pitchFamily="49" charset="0"/>
              </a:rPr>
              <a:t>overfitting.net</a:t>
            </a:r>
            <a:r>
              <a:rPr lang="es-ES_tradnl" altLang="en-US" dirty="0">
                <a:solidFill>
                  <a:schemeClr val="bg1"/>
                </a:solidFill>
              </a:rPr>
              <a:t> – Madrid, octubre 2018</a:t>
            </a:r>
          </a:p>
        </p:txBody>
      </p:sp>
      <p:sp>
        <p:nvSpPr>
          <p:cNvPr id="18435" name="Rectangle 2">
            <a:extLst>
              <a:ext uri="{FF2B5EF4-FFF2-40B4-BE49-F238E27FC236}">
                <a16:creationId xmlns:a16="http://schemas.microsoft.com/office/drawing/2014/main" id="{99C1253B-DB30-467C-8305-B6B89BB9B5BD}"/>
              </a:ext>
            </a:extLst>
          </p:cNvPr>
          <p:cNvSpPr>
            <a:spLocks noGrp="1" noChangeArrowheads="1"/>
          </p:cNvSpPr>
          <p:nvPr>
            <p:ph type="title"/>
          </p:nvPr>
        </p:nvSpPr>
        <p:spPr>
          <a:xfrm>
            <a:off x="0" y="188913"/>
            <a:ext cx="9144000" cy="685800"/>
          </a:xfrm>
        </p:spPr>
        <p:txBody>
          <a:bodyPr/>
          <a:lstStyle/>
          <a:p>
            <a:r>
              <a:rPr lang="es-ES_tradnl" altLang="en-US"/>
              <a:t>Geometría. Cinemática tronco</a:t>
            </a:r>
          </a:p>
        </p:txBody>
      </p:sp>
      <p:pic>
        <p:nvPicPr>
          <p:cNvPr id="18436" name="Picture 2" descr="https://4.bp.blogspot.com/-WktZ102Ub5Q/WtuGdXPa7wI/AAAAAAAADM4/Az6WgeMxq-Q-ieBwqYePN2VWnTOaVySKACLcBGAs/s1600/tronco.gif">
            <a:extLst>
              <a:ext uri="{FF2B5EF4-FFF2-40B4-BE49-F238E27FC236}">
                <a16:creationId xmlns:a16="http://schemas.microsoft.com/office/drawing/2014/main" id="{539D1847-7525-4433-B39D-F3003AE8611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02188" y="128905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http://www.guillermoluijk.com/elmomentodecisivo/ecuacionestroncojuggler.png">
            <a:extLst>
              <a:ext uri="{FF2B5EF4-FFF2-40B4-BE49-F238E27FC236}">
                <a16:creationId xmlns:a16="http://schemas.microsoft.com/office/drawing/2014/main" id="{6EB48E01-E075-464E-AE67-9FDC7FD93B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052513"/>
            <a:ext cx="3657600"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http://www.guillermoluijk.com/elmomentodecisivo/ecuacionespiernasjuggler.png">
            <a:extLst>
              <a:ext uri="{FF2B5EF4-FFF2-40B4-BE49-F238E27FC236}">
                <a16:creationId xmlns:a16="http://schemas.microsoft.com/office/drawing/2014/main" id="{27949EB6-D46F-4503-9881-B48F04131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8" y="1052513"/>
            <a:ext cx="3827462" cy="532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2" descr="https://1.bp.blogspot.com/-PMX3pg0LhOU/WtxlUAMu73I/AAAAAAAADNo/AMzbn595iEg_GW7PzR3t25e_YBP-EQvwACLcBGAs/s1600/piernas.gif">
            <a:extLst>
              <a:ext uri="{FF2B5EF4-FFF2-40B4-BE49-F238E27FC236}">
                <a16:creationId xmlns:a16="http://schemas.microsoft.com/office/drawing/2014/main" id="{866E9EC7-04C3-49FB-ABF3-D21906E0D21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02188" y="128905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2 Marcador de pie de página">
            <a:extLst>
              <a:ext uri="{FF2B5EF4-FFF2-40B4-BE49-F238E27FC236}">
                <a16:creationId xmlns:a16="http://schemas.microsoft.com/office/drawing/2014/main" id="{E5487A35-AA5A-4855-8BE1-7939A14D3983}"/>
              </a:ext>
            </a:extLst>
          </p:cNvPr>
          <p:cNvSpPr>
            <a:spLocks noGrp="1"/>
          </p:cNvSpPr>
          <p:nvPr>
            <p:ph type="ftr" sz="quarter" idx="10"/>
          </p:nvPr>
        </p:nvSpPr>
        <p:spPr/>
        <p:txBody>
          <a:bodyPr/>
          <a:lstStyle/>
          <a:p>
            <a:pPr>
              <a:defRPr/>
            </a:pPr>
            <a:r>
              <a:rPr lang="es-ES_tradnl" altLang="en-US" dirty="0"/>
              <a:t>Amiga </a:t>
            </a:r>
            <a:r>
              <a:rPr lang="es-ES_tradnl" altLang="en-US" dirty="0" err="1"/>
              <a:t>JuggleR</a:t>
            </a:r>
            <a:r>
              <a:rPr lang="es-ES_tradnl" altLang="en-US" dirty="0"/>
              <a:t>. </a:t>
            </a:r>
            <a:r>
              <a:rPr lang="es-ES_tradnl" altLang="en-US" dirty="0">
                <a:solidFill>
                  <a:schemeClr val="bg1"/>
                </a:solidFill>
              </a:rPr>
              <a:t>OpenGL con R – </a:t>
            </a:r>
            <a:r>
              <a:rPr lang="es-ES_tradnl" altLang="en-US" dirty="0">
                <a:solidFill>
                  <a:schemeClr val="bg1"/>
                </a:solidFill>
                <a:latin typeface="Consolas" panose="020B0609020204030204" pitchFamily="49" charset="0"/>
              </a:rPr>
              <a:t>overfitting.net</a:t>
            </a:r>
            <a:r>
              <a:rPr lang="es-ES_tradnl" altLang="en-US" dirty="0">
                <a:solidFill>
                  <a:schemeClr val="bg1"/>
                </a:solidFill>
              </a:rPr>
              <a:t> – Madrid, octubre 2018</a:t>
            </a:r>
          </a:p>
        </p:txBody>
      </p:sp>
      <p:sp>
        <p:nvSpPr>
          <p:cNvPr id="20485" name="Rectangle 2">
            <a:extLst>
              <a:ext uri="{FF2B5EF4-FFF2-40B4-BE49-F238E27FC236}">
                <a16:creationId xmlns:a16="http://schemas.microsoft.com/office/drawing/2014/main" id="{03F01468-595D-45C0-8245-90AB75E2CE4F}"/>
              </a:ext>
            </a:extLst>
          </p:cNvPr>
          <p:cNvSpPr>
            <a:spLocks noGrp="1" noChangeArrowheads="1"/>
          </p:cNvSpPr>
          <p:nvPr>
            <p:ph type="title"/>
          </p:nvPr>
        </p:nvSpPr>
        <p:spPr>
          <a:xfrm>
            <a:off x="0" y="188913"/>
            <a:ext cx="9144000" cy="685800"/>
          </a:xfrm>
        </p:spPr>
        <p:txBody>
          <a:bodyPr/>
          <a:lstStyle/>
          <a:p>
            <a:r>
              <a:rPr lang="es-ES_tradnl" altLang="en-US"/>
              <a:t>Geometría. Cinemática piernas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3.bp.blogspot.com/-ti6o_qbM2-I/WtuO-f8LDGI/AAAAAAAADNU/zOQz8n1fmS4TRek2pz0SKbTGI0hwjdzSACLcBGAs/s1600/malabares.gif">
            <a:extLst>
              <a:ext uri="{FF2B5EF4-FFF2-40B4-BE49-F238E27FC236}">
                <a16:creationId xmlns:a16="http://schemas.microsoft.com/office/drawing/2014/main" id="{CD62EF98-9CCA-4CEE-B02D-7C9A35F80C6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02188" y="128905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2 Marcador de pie de página">
            <a:extLst>
              <a:ext uri="{FF2B5EF4-FFF2-40B4-BE49-F238E27FC236}">
                <a16:creationId xmlns:a16="http://schemas.microsoft.com/office/drawing/2014/main" id="{3EAC4664-48D9-4322-8FFC-F4086D217FD7}"/>
              </a:ext>
            </a:extLst>
          </p:cNvPr>
          <p:cNvSpPr>
            <a:spLocks noGrp="1"/>
          </p:cNvSpPr>
          <p:nvPr>
            <p:ph type="ftr" sz="quarter" idx="10"/>
          </p:nvPr>
        </p:nvSpPr>
        <p:spPr/>
        <p:txBody>
          <a:bodyPr/>
          <a:lstStyle/>
          <a:p>
            <a:pPr>
              <a:defRPr/>
            </a:pPr>
            <a:r>
              <a:rPr lang="es-ES_tradnl" altLang="en-US" dirty="0"/>
              <a:t>Amiga </a:t>
            </a:r>
            <a:r>
              <a:rPr lang="es-ES_tradnl" altLang="en-US" dirty="0" err="1"/>
              <a:t>JuggleR</a:t>
            </a:r>
            <a:r>
              <a:rPr lang="es-ES_tradnl" altLang="en-US" dirty="0"/>
              <a:t>. </a:t>
            </a:r>
            <a:r>
              <a:rPr lang="es-ES_tradnl" altLang="en-US" dirty="0">
                <a:solidFill>
                  <a:schemeClr val="bg1"/>
                </a:solidFill>
              </a:rPr>
              <a:t>OpenGL con R – </a:t>
            </a:r>
            <a:r>
              <a:rPr lang="es-ES_tradnl" altLang="en-US" dirty="0">
                <a:solidFill>
                  <a:schemeClr val="bg1"/>
                </a:solidFill>
                <a:latin typeface="Consolas" panose="020B0609020204030204" pitchFamily="49" charset="0"/>
              </a:rPr>
              <a:t>overfitting.net</a:t>
            </a:r>
            <a:r>
              <a:rPr lang="es-ES_tradnl" altLang="en-US" dirty="0">
                <a:solidFill>
                  <a:schemeClr val="bg1"/>
                </a:solidFill>
              </a:rPr>
              <a:t> – Madrid, octubre 2018</a:t>
            </a:r>
          </a:p>
        </p:txBody>
      </p:sp>
      <p:sp>
        <p:nvSpPr>
          <p:cNvPr id="22532" name="Rectangle 2">
            <a:extLst>
              <a:ext uri="{FF2B5EF4-FFF2-40B4-BE49-F238E27FC236}">
                <a16:creationId xmlns:a16="http://schemas.microsoft.com/office/drawing/2014/main" id="{A8458469-CDE3-4E0F-94B8-DD6545EF8106}"/>
              </a:ext>
            </a:extLst>
          </p:cNvPr>
          <p:cNvSpPr>
            <a:spLocks noGrp="1" noChangeArrowheads="1"/>
          </p:cNvSpPr>
          <p:nvPr>
            <p:ph type="title"/>
          </p:nvPr>
        </p:nvSpPr>
        <p:spPr>
          <a:xfrm>
            <a:off x="0" y="188913"/>
            <a:ext cx="9144000" cy="685800"/>
          </a:xfrm>
        </p:spPr>
        <p:txBody>
          <a:bodyPr/>
          <a:lstStyle/>
          <a:p>
            <a:r>
              <a:rPr lang="es-ES_tradnl" altLang="en-US"/>
              <a:t>Geometría. Cinemática malabares</a:t>
            </a:r>
          </a:p>
        </p:txBody>
      </p:sp>
      <p:pic>
        <p:nvPicPr>
          <p:cNvPr id="22533" name="Picture 4" descr="http://www.guillermoluijk.com/elmomentodecisivo/malabares000.png">
            <a:extLst>
              <a:ext uri="{FF2B5EF4-FFF2-40B4-BE49-F238E27FC236}">
                <a16:creationId xmlns:a16="http://schemas.microsoft.com/office/drawing/2014/main" id="{0C900F69-C4A6-45EE-AC57-9DDD77433C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28905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0" fontAlgn="base" latinLnBrk="0" hangingPunct="0">
          <a:lnSpc>
            <a:spcPct val="100000"/>
          </a:lnSpc>
          <a:spcBef>
            <a:spcPct val="50000"/>
          </a:spcBef>
          <a:spcAft>
            <a:spcPct val="0"/>
          </a:spcAft>
          <a:buClrTx/>
          <a:buSzTx/>
          <a:buFontTx/>
          <a:buNone/>
          <a:tabLst/>
          <a:defRPr kumimoji="0" lang="es-ES_tradnl" altLang="en-US" sz="1400" b="0" i="0" u="none" strike="noStrike" cap="none" normalizeH="0" baseline="0" smtClean="0">
            <a:ln>
              <a:noFill/>
            </a:ln>
            <a:solidFill>
              <a:schemeClr val="tx1"/>
            </a:solidFill>
            <a:effectLst/>
            <a:latin typeface="Courier New" pitchFamily="49"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0" fontAlgn="base" latinLnBrk="0" hangingPunct="0">
          <a:lnSpc>
            <a:spcPct val="100000"/>
          </a:lnSpc>
          <a:spcBef>
            <a:spcPct val="50000"/>
          </a:spcBef>
          <a:spcAft>
            <a:spcPct val="0"/>
          </a:spcAft>
          <a:buClrTx/>
          <a:buSzTx/>
          <a:buFontTx/>
          <a:buNone/>
          <a:tabLst/>
          <a:defRPr kumimoji="0" lang="es-ES_tradnl" altLang="en-US" sz="1400" b="0" i="0" u="none" strike="noStrike" cap="none" normalizeH="0" baseline="0" smtClean="0">
            <a:ln>
              <a:noFill/>
            </a:ln>
            <a:solidFill>
              <a:schemeClr val="tx1"/>
            </a:solidFill>
            <a:effectLst/>
            <a:latin typeface="Courier New" pitchFamily="49" charset="0"/>
          </a:defRPr>
        </a:defPPr>
      </a:lstStyle>
    </a:lnDef>
  </a:objectDefaults>
  <a:extraClrSchemeLst>
    <a:extraClrScheme>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6368</TotalTime>
  <Words>550</Words>
  <Application>Microsoft Office PowerPoint</Application>
  <PresentationFormat>Presentación en pantalla (4:3)</PresentationFormat>
  <Paragraphs>87</Paragraphs>
  <Slides>17</Slides>
  <Notes>17</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17</vt:i4>
      </vt:variant>
    </vt:vector>
  </HeadingPairs>
  <TitlesOfParts>
    <vt:vector size="22" baseType="lpstr">
      <vt:lpstr>Courier New</vt:lpstr>
      <vt:lpstr>Arial</vt:lpstr>
      <vt:lpstr>Times New Roman</vt:lpstr>
      <vt:lpstr>Consolas</vt:lpstr>
      <vt:lpstr>Diseño predeterminado</vt:lpstr>
      <vt:lpstr>Guillermo Luijk overfitting.net Madrid, octubre 2018 </vt:lpstr>
      <vt:lpstr>Amiga JuggleR. OpenGL con R</vt:lpstr>
      <vt:lpstr>Amiga Juggler</vt:lpstr>
      <vt:lpstr>Motivación</vt:lpstr>
      <vt:lpstr>Paquetes usados</vt:lpstr>
      <vt:lpstr>Geometría. Esferas mejoradas </vt:lpstr>
      <vt:lpstr>Geometría. Cinemática tronco</vt:lpstr>
      <vt:lpstr>Geometría. Cinemática piernas</vt:lpstr>
      <vt:lpstr>Geometría. Cinemática malabares</vt:lpstr>
      <vt:lpstr>Geometría. Cálculo de sombras</vt:lpstr>
      <vt:lpstr>Definición del universo</vt:lpstr>
      <vt:lpstr>Sonido</vt:lpstr>
      <vt:lpstr>Código</vt:lpstr>
      <vt:lpstr>Animación. Clásica</vt:lpstr>
      <vt:lpstr>Animación. Frontal</vt:lpstr>
      <vt:lpstr>Animación. Anaglifo</vt:lpstr>
      <vt:lpstr>Presentación de PowerPoint</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Amiga JuggleR. OpenGL con R</dc:title>
  <dc:creator>Guillermo</dc:creator>
  <cp:lastModifiedBy>Guillermo Luijk</cp:lastModifiedBy>
  <cp:revision>576</cp:revision>
  <dcterms:created xsi:type="dcterms:W3CDTF">2008-04-26T19:57:20Z</dcterms:created>
  <dcterms:modified xsi:type="dcterms:W3CDTF">2020-07-23T15:25:53Z</dcterms:modified>
</cp:coreProperties>
</file>